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5" r:id="rId2"/>
    <p:sldId id="398" r:id="rId3"/>
    <p:sldId id="399" r:id="rId4"/>
    <p:sldId id="405" r:id="rId5"/>
    <p:sldId id="406" r:id="rId6"/>
    <p:sldId id="38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0B00"/>
    <a:srgbClr val="5808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2652" autoAdjust="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278D1-5D09-4DB3-ABC7-67EDAB0A6BB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C94AE-B365-4152-B698-E908F386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90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7513-66B1-4938-8D65-4EF88D168AC0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4989-7E24-4A6C-B67B-BB57BCBFA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F41-917C-4FA8-9145-4C3C2D5818E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3E10-B337-4840-825A-97288E115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FE64-771C-4352-AB95-ED33EADDE078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96D5-F4E3-4BC7-8D73-9725867EF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F846-255C-4EEA-986D-AA1250092E9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55DE-0603-47C8-B8D7-B2CCB2FE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8B9E-E989-4AEE-8639-36055E9D16C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3EB5-C7FE-4E97-9490-30CE3C722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98B4-44A0-4E06-A0AB-D72174468CD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7D3C-D10B-4636-9F45-136CA74E0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6588-58F1-4F94-89CB-EB98DCD508E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BA8D-2A5A-403B-98AB-09F79893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5F11-AF73-4FC6-8EF3-4279D05D5962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228E-48AD-44E9-A93F-674C695D6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CA51-C155-4CEE-A5AE-5D7D3A8E9FF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FA9E-AD82-48A9-BB55-04658A3F8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37E0-D8DA-4D40-B62D-0A54DA652E67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8BDF-6C47-46B5-B36D-3C17A8152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E9F3-54D3-4477-B678-F378EAB48538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F8B2-5B8B-4293-BEE5-373DC8F76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D394FB-8CA1-4341-AEA9-2364412555B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E9399-B2D4-4A16-9B06-573C4E68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gif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229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8576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ПРОЕКТ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ИНИЦИАТИВНОГО БЮДЖЕТИРОВАНИЯ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2020 ГОДУ</a:t>
            </a: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rgbClr val="760B00"/>
                </a:solidFill>
              </a:rPr>
              <a:t>«Приобретение спортивного инвентаря, спортивной формы для отделения бокс муниципального бюджетного образовательного учреждения дополнительного образования Детско-юношеской спортивной школы в </a:t>
            </a:r>
            <a:r>
              <a:rPr lang="ru-RU" b="1" dirty="0" err="1" smtClean="0">
                <a:solidFill>
                  <a:srgbClr val="760B00"/>
                </a:solidFill>
              </a:rPr>
              <a:t>г.Волчанске</a:t>
            </a:r>
            <a:r>
              <a:rPr lang="ru-RU" b="1" dirty="0" smtClean="0">
                <a:solidFill>
                  <a:srgbClr val="760B00"/>
                </a:solidFill>
              </a:rPr>
              <a:t> Свердловской области»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4" descr="volcans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6477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15986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50300" y="537321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Заместитель главы администрации Волчанского городского округа по социальным вопросам </a:t>
            </a:r>
            <a:r>
              <a:rPr lang="ru-RU" sz="2000" b="1" dirty="0" smtClean="0"/>
              <a:t>Инна Вениаминовна Бородулина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6859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5396"/>
    </mc:Choice>
    <mc:Fallback>
      <p:transition spd="slow" advClick="0" advTm="53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572264" cy="928670"/>
          </a:xfrm>
          <a:solidFill>
            <a:srgbClr val="00B0F0"/>
          </a:solidFill>
        </p:spPr>
        <p:txBody>
          <a:bodyPr/>
          <a:lstStyle/>
          <a:p>
            <a:r>
              <a:rPr lang="ru-RU" sz="3200" b="1" dirty="0" smtClean="0"/>
              <a:t>Общие сведения о проекте инициативного </a:t>
            </a:r>
            <a:r>
              <a:rPr lang="ru-RU" sz="3200" b="1" dirty="0" err="1" smtClean="0"/>
              <a:t>бюджетирования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Инициаторы проекта: </a:t>
            </a:r>
            <a:r>
              <a:rPr lang="ru-RU" sz="2000" dirty="0" smtClean="0"/>
              <a:t> </a:t>
            </a:r>
            <a:r>
              <a:rPr lang="ru-RU" sz="2000" spc="-100" dirty="0" smtClean="0"/>
              <a:t>Инициативная группа граждан, родители обучающихся  МБОУ ДО  «Детско-юношеская спортивная школа»  (12 человек).</a:t>
            </a:r>
            <a:br>
              <a:rPr lang="ru-RU" sz="2000" spc="-100" dirty="0" smtClean="0"/>
            </a:br>
            <a:r>
              <a:rPr lang="ru-RU" sz="2000" dirty="0" smtClean="0"/>
              <a:t>Представитель инициатора </a:t>
            </a:r>
            <a:r>
              <a:rPr lang="ru-RU" sz="2000" b="1" dirty="0" smtClean="0"/>
              <a:t>- </a:t>
            </a:r>
            <a:r>
              <a:rPr lang="ru-RU" sz="2000" dirty="0" err="1" smtClean="0"/>
              <a:t>Ахматдинов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Самигула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Казыханович</a:t>
            </a:r>
            <a:endParaRPr lang="ru-RU" sz="2000" dirty="0" smtClean="0"/>
          </a:p>
          <a:p>
            <a:pPr>
              <a:buAutoNum type="arabicPeriod" startAt="2"/>
            </a:pPr>
            <a:r>
              <a:rPr lang="ru-RU" sz="2000" b="1" dirty="0" smtClean="0"/>
              <a:t>Сведения о  </a:t>
            </a:r>
            <a:r>
              <a:rPr lang="ru-RU" sz="2000" b="1" dirty="0" err="1" smtClean="0"/>
              <a:t>благополучателях</a:t>
            </a:r>
            <a:r>
              <a:rPr lang="ru-RU" sz="2000" b="1" dirty="0" smtClean="0"/>
              <a:t>: </a:t>
            </a:r>
            <a:r>
              <a:rPr lang="ru-RU" sz="2000" dirty="0" smtClean="0"/>
              <a:t> воспитанники отделения бокс, их родители  и  преподаватели, всего </a:t>
            </a:r>
            <a:r>
              <a:rPr lang="ru-RU" sz="2000" dirty="0" smtClean="0"/>
              <a:t>120 </a:t>
            </a:r>
            <a:r>
              <a:rPr lang="ru-RU" sz="2000" dirty="0" smtClean="0"/>
              <a:t>человек, в том числе  24 подростка 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3. </a:t>
            </a:r>
            <a:r>
              <a:rPr lang="ru-RU" sz="2000" b="1" dirty="0" smtClean="0"/>
              <a:t>Цель проекта</a:t>
            </a:r>
            <a:r>
              <a:rPr lang="ru-RU" sz="1800" b="1" dirty="0" smtClean="0"/>
              <a:t>: </a:t>
            </a:r>
            <a:r>
              <a:rPr lang="ru-RU" sz="1800" i="1" dirty="0" smtClean="0"/>
              <a:t> </a:t>
            </a:r>
            <a:r>
              <a:rPr lang="ru-RU" sz="2000" b="1" dirty="0" smtClean="0"/>
              <a:t>Приведение в соответствие  с современными требованиями экипировки, инвентаря и оборудования  отделения бокса</a:t>
            </a:r>
            <a:br>
              <a:rPr lang="ru-RU" sz="2000" b="1" dirty="0" smtClean="0"/>
            </a:br>
            <a:r>
              <a:rPr lang="ru-RU" sz="2000" b="1" dirty="0" smtClean="0"/>
              <a:t>Детско-юношеской спортивной школы</a:t>
            </a:r>
          </a:p>
          <a:p>
            <a:pPr>
              <a:buAutoNum type="arabicPeriod" startAt="4"/>
            </a:pPr>
            <a:r>
              <a:rPr lang="ru-RU" sz="2000" b="1" spc="-100" dirty="0" smtClean="0"/>
              <a:t>Место реализации проекта</a:t>
            </a:r>
          </a:p>
          <a:p>
            <a:pPr>
              <a:buNone/>
            </a:pPr>
            <a:r>
              <a:rPr lang="ru-RU" sz="1800" spc="-100" dirty="0" smtClean="0"/>
              <a:t>        МБОУ ДО ДЮСШ,  </a:t>
            </a:r>
            <a:r>
              <a:rPr lang="ru-RU" sz="2000" dirty="0" smtClean="0"/>
              <a:t>г. Волчанск, ул. Максима Горького, 8</a:t>
            </a:r>
          </a:p>
          <a:p>
            <a:pPr marL="457200" indent="-457200" algn="just">
              <a:buNone/>
            </a:pPr>
            <a:r>
              <a:rPr lang="ru-RU" sz="2000" dirty="0" smtClean="0"/>
              <a:t>5.    Стоимость  проекта – </a:t>
            </a:r>
            <a:r>
              <a:rPr lang="ru-RU" sz="2000" b="1" dirty="0" smtClean="0"/>
              <a:t>240 тыс. руб</a:t>
            </a:r>
            <a:r>
              <a:rPr lang="ru-RU" sz="2000" dirty="0" smtClean="0"/>
              <a:t>.  </a:t>
            </a:r>
          </a:p>
          <a:p>
            <a:pPr marL="457200" indent="-457200" algn="just">
              <a:buFont typeface="Arial" charset="0"/>
              <a:buAutoNum type="arabicPeriod" startAt="6"/>
            </a:pPr>
            <a:r>
              <a:rPr lang="ru-RU" sz="2000" dirty="0" smtClean="0"/>
              <a:t>Сумма вклада населения на реализацию проекта – </a:t>
            </a:r>
            <a:r>
              <a:rPr lang="ru-RU" sz="2000" b="1" dirty="0" smtClean="0"/>
              <a:t>12,4 тыс. рублей</a:t>
            </a:r>
          </a:p>
          <a:p>
            <a:pPr marL="457200" indent="-457200" algn="just">
              <a:buFont typeface="Arial" charset="0"/>
              <a:buAutoNum type="arabicPeriod" startAt="6"/>
            </a:pPr>
            <a:r>
              <a:rPr lang="ru-RU" sz="2000" dirty="0" smtClean="0"/>
              <a:t>Сумма вклада </a:t>
            </a:r>
            <a:r>
              <a:rPr lang="ru-RU" sz="2000" b="1" dirty="0" smtClean="0"/>
              <a:t>юридического лица ООО «Ресурс» </a:t>
            </a:r>
            <a:r>
              <a:rPr lang="ru-RU" sz="2000" dirty="0" smtClean="0"/>
              <a:t> </a:t>
            </a:r>
            <a:r>
              <a:rPr lang="ru-RU" sz="2000" dirty="0" smtClean="0"/>
              <a:t>составила - </a:t>
            </a:r>
            <a:r>
              <a:rPr lang="ru-RU" sz="2000" b="1" dirty="0" smtClean="0"/>
              <a:t>50 тыс. рублей</a:t>
            </a:r>
            <a:r>
              <a:rPr lang="ru-RU" sz="2000" dirty="0" smtClean="0"/>
              <a:t> </a:t>
            </a:r>
          </a:p>
          <a:p>
            <a:pPr marL="457200" indent="-457200" algn="just">
              <a:buFont typeface="Arial" charset="0"/>
              <a:buAutoNum type="arabicPeriod" startAt="6"/>
            </a:pPr>
            <a:r>
              <a:rPr lang="ru-RU" sz="2000" dirty="0" smtClean="0"/>
              <a:t>Сумма местного бюджета </a:t>
            </a:r>
            <a:r>
              <a:rPr lang="ru-RU" sz="2000" b="1" dirty="0" smtClean="0"/>
              <a:t>– 57,6 тыс. рублей</a:t>
            </a:r>
          </a:p>
          <a:p>
            <a:pPr marL="457200" indent="-457200" algn="just">
              <a:buFont typeface="Arial" charset="0"/>
              <a:buAutoNum type="arabicPeriod" startAt="6"/>
            </a:pPr>
            <a:endParaRPr lang="ru-RU" sz="2000" b="1" dirty="0" smtClean="0"/>
          </a:p>
          <a:p>
            <a:pPr marL="457200" indent="-457200" algn="just">
              <a:buFont typeface="Arial" charset="0"/>
              <a:buAutoNum type="arabicPeriod" startAt="6"/>
            </a:pPr>
            <a:endParaRPr lang="ru-RU" sz="2000" b="1" dirty="0" smtClean="0"/>
          </a:p>
          <a:p>
            <a:pPr marL="457200" indent="-457200" algn="just">
              <a:buAutoNum type="arabicPeriod" startAt="6"/>
            </a:pPr>
            <a:endParaRPr lang="ru-RU" sz="2000" dirty="0" smtClean="0"/>
          </a:p>
          <a:p>
            <a:pPr marL="457200" indent="-457200" algn="just">
              <a:buAutoNum type="arabicPeriod" startAt="6"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                                    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</a:t>
            </a:r>
          </a:p>
          <a:p>
            <a:endParaRPr lang="ru-RU" dirty="0"/>
          </a:p>
        </p:txBody>
      </p:sp>
      <p:pic>
        <p:nvPicPr>
          <p:cNvPr id="4" name="Рисунок 4" descr="volcans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6477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"/>
            <a:ext cx="1428759" cy="10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2376542" cy="13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1000108"/>
          </a:xfrm>
          <a:solidFill>
            <a:srgbClr val="00B0F0"/>
          </a:solidFill>
        </p:spPr>
        <p:txBody>
          <a:bodyPr/>
          <a:lstStyle/>
          <a:p>
            <a:r>
              <a:rPr lang="ru-RU" sz="2400" b="1" dirty="0" smtClean="0"/>
              <a:t>ИТОГИ</a:t>
            </a:r>
            <a:br>
              <a:rPr lang="ru-RU" sz="2400" b="1" dirty="0" smtClean="0"/>
            </a:br>
            <a:r>
              <a:rPr lang="ru-RU" sz="2400" b="1" dirty="0" smtClean="0"/>
              <a:t> УЧАСТИЯ В ПРОЕКТЕ  ИНИЦИАТИВНОГО БЮДЖЕТИРОВАНИЯ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929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00" b="1" spc="-100" dirty="0" smtClean="0"/>
              <a:t>Проект реализован в полном объеме на сумму 240 тыс. рублей.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900" b="1" spc="-100" dirty="0" smtClean="0"/>
              <a:t>Приобретен спортивный  инвентарь и спортивная форма по договору от  07.12.2020 года </a:t>
            </a:r>
            <a:br>
              <a:rPr lang="ru-RU" sz="1900" b="1" spc="-100" dirty="0" smtClean="0"/>
            </a:br>
            <a:r>
              <a:rPr lang="ru-RU" sz="1900" b="1" spc="-100" dirty="0" smtClean="0"/>
              <a:t>№ 30, товарная накладная от 22.12.2020 года № 86:</a:t>
            </a:r>
          </a:p>
          <a:p>
            <a:pPr lvl="0"/>
            <a:r>
              <a:rPr lang="ru-RU" sz="1900" b="1" spc="-100" dirty="0" smtClean="0"/>
              <a:t>Боксерский мешок – 4 штуки,</a:t>
            </a:r>
          </a:p>
          <a:p>
            <a:pPr lvl="0"/>
            <a:r>
              <a:rPr lang="ru-RU" sz="1900" b="1" spc="-100" dirty="0" smtClean="0"/>
              <a:t>Боксерская форма – 12 комплектов,</a:t>
            </a:r>
          </a:p>
          <a:p>
            <a:pPr lvl="0"/>
            <a:r>
              <a:rPr lang="ru-RU" sz="1900" b="1" spc="-100" dirty="0" smtClean="0"/>
              <a:t>Боксерские перчатки соревновательные – 12 пар,</a:t>
            </a:r>
          </a:p>
          <a:p>
            <a:pPr lvl="0"/>
            <a:r>
              <a:rPr lang="ru-RU" sz="1900" b="1" spc="-100" dirty="0" smtClean="0"/>
              <a:t>Боксерские перчатки тренировочные – 8 пар,</a:t>
            </a:r>
          </a:p>
          <a:p>
            <a:pPr lvl="0"/>
            <a:r>
              <a:rPr lang="ru-RU" sz="1900" b="1" spc="-100" dirty="0" smtClean="0"/>
              <a:t>Шлем боксерский – 12 штук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100" b="1" dirty="0" smtClean="0"/>
          </a:p>
          <a:p>
            <a:pPr>
              <a:buNone/>
            </a:pPr>
            <a:r>
              <a:rPr lang="ru-RU" sz="2400" dirty="0" smtClean="0"/>
              <a:t>                        </a:t>
            </a:r>
            <a:r>
              <a:rPr lang="ru-RU" sz="1800" dirty="0" smtClean="0"/>
              <a:t>                                              </a:t>
            </a:r>
          </a:p>
          <a:p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14338"/>
            <a:ext cx="15986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olcans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477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118" y="5054707"/>
            <a:ext cx="1457179" cy="171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533" y="4132416"/>
            <a:ext cx="3138869" cy="25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1984"/>
            <a:ext cx="1327709" cy="17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9391" y="4066465"/>
            <a:ext cx="1349673" cy="179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790038"/>
            <a:ext cx="1870160" cy="20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5105" y="1790038"/>
            <a:ext cx="1465615" cy="20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93" y="4152998"/>
            <a:ext cx="1777475" cy="248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857232"/>
          </a:xfrm>
          <a:solidFill>
            <a:srgbClr val="00B0F0"/>
          </a:solidFill>
        </p:spPr>
        <p:txBody>
          <a:bodyPr/>
          <a:lstStyle/>
          <a:p>
            <a:r>
              <a:rPr lang="ru-RU" sz="2800" b="1" dirty="0" smtClean="0"/>
              <a:t>Социальная эффективность от реализации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240575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850" b="1" dirty="0" smtClean="0">
                <a:latin typeface="Arial" pitchFamily="34" charset="0"/>
                <a:cs typeface="Arial" pitchFamily="34" charset="0"/>
              </a:rPr>
              <a:t>Реализация проекта позволяет организовать продуктивную деятельность по спортивной подготовке обучающихся и выпускников МБОУ ДО ДЮСШ; </a:t>
            </a:r>
          </a:p>
          <a:p>
            <a:pPr algn="just">
              <a:spcAft>
                <a:spcPts val="600"/>
              </a:spcAft>
            </a:pPr>
            <a:r>
              <a:rPr lang="ru-RU" sz="1850" b="1" dirty="0" smtClean="0">
                <a:latin typeface="Arial" pitchFamily="34" charset="0"/>
                <a:cs typeface="Arial" pitchFamily="34" charset="0"/>
              </a:rPr>
              <a:t>даёт возможность популяризировать отделение бокса;</a:t>
            </a:r>
          </a:p>
          <a:p>
            <a:pPr algn="just"/>
            <a:r>
              <a:rPr lang="ru-RU" sz="1850" b="1" dirty="0" smtClean="0">
                <a:latin typeface="Arial" pitchFamily="34" charset="0"/>
                <a:cs typeface="Arial" pitchFamily="34" charset="0"/>
              </a:rPr>
              <a:t>увеличить число заинтересованных учащихся и предоставить каждому обучающемуся возможность плодотворно тренироваться и принимать участие в соревнованиях</a:t>
            </a:r>
            <a:r>
              <a:rPr lang="ru-RU" sz="185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800" dirty="0" smtClean="0"/>
          </a:p>
          <a:p>
            <a:pPr>
              <a:buFont typeface="Wingdings" pitchFamily="2" charset="2"/>
              <a:buChar char="q"/>
            </a:pPr>
            <a:endParaRPr lang="ru-RU" sz="1800" dirty="0" smtClean="0"/>
          </a:p>
          <a:p>
            <a:pPr>
              <a:buFont typeface="Wingdings" pitchFamily="2" charset="2"/>
              <a:buChar char="q"/>
            </a:pPr>
            <a:endParaRPr lang="ru-RU" sz="1800" dirty="0" smtClean="0"/>
          </a:p>
          <a:p>
            <a:pPr>
              <a:buFont typeface="Wingdings" pitchFamily="2" charset="2"/>
              <a:buChar char="q"/>
            </a:pPr>
            <a:endParaRPr lang="ru-RU" sz="1800" dirty="0" smtClean="0"/>
          </a:p>
          <a:p>
            <a:pPr lvl="1">
              <a:buNone/>
            </a:pPr>
            <a:endParaRPr lang="ru-RU" sz="1800" b="1" dirty="0" smtClean="0"/>
          </a:p>
          <a:p>
            <a:pPr lvl="1">
              <a:buNone/>
            </a:pPr>
            <a:endParaRPr lang="ru-RU" sz="1800" b="1" dirty="0" smtClean="0"/>
          </a:p>
          <a:p>
            <a:pPr lvl="1">
              <a:buNone/>
            </a:pPr>
            <a:endParaRPr lang="ru-RU" sz="1800" b="1" dirty="0" smtClean="0"/>
          </a:p>
          <a:p>
            <a:pPr lvl="1">
              <a:buNone/>
            </a:pPr>
            <a:endParaRPr lang="ru-RU" sz="1800" b="1" dirty="0" smtClean="0"/>
          </a:p>
          <a:p>
            <a:r>
              <a:rPr lang="ru-RU" sz="18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4" descr="volcans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500198" cy="100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364736"/>
            <a:ext cx="9144000" cy="3208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ru-RU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+mn-lt"/>
              </a:rPr>
              <a:t>   </a:t>
            </a:r>
            <a:r>
              <a:rPr lang="ru-RU" sz="1850" b="1" dirty="0" smtClean="0"/>
              <a:t>По итогам 2020 года количество воспитанников отделения бокс</a:t>
            </a:r>
          </a:p>
          <a:p>
            <a:pPr algn="just"/>
            <a:r>
              <a:rPr lang="ru-RU" sz="1850" b="1" dirty="0" smtClean="0"/>
              <a:t>      увеличилось </a:t>
            </a:r>
            <a:r>
              <a:rPr lang="ru-RU" sz="1850" b="1" dirty="0" smtClean="0"/>
              <a:t>на </a:t>
            </a:r>
            <a:r>
              <a:rPr lang="ru-RU" sz="1850" b="1" dirty="0" smtClean="0"/>
              <a:t>11 человек </a:t>
            </a:r>
            <a:r>
              <a:rPr lang="ru-RU" sz="1850" b="1" dirty="0" smtClean="0"/>
              <a:t> (план 10) в </a:t>
            </a:r>
            <a:r>
              <a:rPr lang="ru-RU" sz="1850" b="1" dirty="0" smtClean="0"/>
              <a:t>сравнении с 2019 годом</a:t>
            </a:r>
          </a:p>
          <a:p>
            <a:pPr algn="just"/>
            <a:r>
              <a:rPr lang="ru-RU" sz="1850" b="1" dirty="0" smtClean="0"/>
              <a:t>      (в 2019 году – 48 чел., в 2020 году – 59 чел.), </a:t>
            </a:r>
            <a:r>
              <a:rPr lang="ru-RU" sz="1850" dirty="0" smtClean="0"/>
              <a:t>что подтверждено</a:t>
            </a:r>
          </a:p>
          <a:p>
            <a:pPr algn="just"/>
            <a:r>
              <a:rPr lang="ru-RU" sz="1850" dirty="0" smtClean="0"/>
              <a:t>      статистическими отчетами 5-ФК «Сведения по организациям,</a:t>
            </a:r>
          </a:p>
          <a:p>
            <a:pPr algn="just"/>
            <a:r>
              <a:rPr lang="ru-RU" sz="1850" dirty="0" smtClean="0"/>
              <a:t>      осуществляющим спортивную подготовку» по состоянию на 31 декабря</a:t>
            </a:r>
          </a:p>
          <a:p>
            <a:pPr algn="just"/>
            <a:r>
              <a:rPr lang="ru-RU" sz="1850" dirty="0" smtClean="0"/>
              <a:t>      2019 и 2020 года</a:t>
            </a:r>
          </a:p>
          <a:p>
            <a:pPr algn="just"/>
            <a:endParaRPr lang="ru-RU" sz="185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50" b="1" dirty="0" smtClean="0"/>
              <a:t>   Всего </a:t>
            </a:r>
            <a:r>
              <a:rPr lang="ru-RU" sz="1850" b="1" dirty="0" err="1" smtClean="0"/>
              <a:t>благополучателей</a:t>
            </a:r>
            <a:r>
              <a:rPr lang="ru-RU" sz="1850" b="1" dirty="0"/>
              <a:t> </a:t>
            </a:r>
            <a:r>
              <a:rPr lang="ru-RU" sz="1850" b="1" dirty="0" smtClean="0"/>
              <a:t>120 человек, в том числе родители</a:t>
            </a:r>
            <a:br>
              <a:rPr lang="ru-RU" sz="1850" b="1" dirty="0" smtClean="0"/>
            </a:br>
            <a:r>
              <a:rPr lang="ru-RU" sz="1850" b="1" dirty="0" smtClean="0"/>
              <a:t>      воспитанников отделения бокс, преподаватели </a:t>
            </a:r>
          </a:p>
          <a:p>
            <a:endParaRPr lang="ru-RU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255"/>
            <a:ext cx="1957402" cy="24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500826" cy="1142984"/>
          </a:xfrm>
          <a:solidFill>
            <a:srgbClr val="00B0F0"/>
          </a:solidFill>
        </p:spPr>
        <p:txBody>
          <a:bodyPr/>
          <a:lstStyle/>
          <a:p>
            <a:pPr lvl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СОРЕВНОВАНИЯ ПО БОКСУ</a:t>
            </a:r>
            <a:br>
              <a:rPr lang="ru-RU" sz="2800" b="1" dirty="0" smtClean="0"/>
            </a:br>
            <a:r>
              <a:rPr lang="ru-RU" sz="2800" b="1" dirty="0" smtClean="0"/>
              <a:t>ЯНВАРЬ-ФЕВРАЛЬ 2021 ГОД</a:t>
            </a:r>
            <a:br>
              <a:rPr lang="ru-RU" sz="2800" b="1" dirty="0" smtClean="0"/>
            </a:br>
            <a:endParaRPr lang="ru-RU" sz="3200" dirty="0"/>
          </a:p>
        </p:txBody>
      </p:sp>
      <p:pic>
        <p:nvPicPr>
          <p:cNvPr id="4" name="Рисунок 4" descr="volcans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477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3" y="1"/>
            <a:ext cx="1357321" cy="10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636" y="4286256"/>
            <a:ext cx="185855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5871" y="4286255"/>
            <a:ext cx="1920797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929058" y="22859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1285860"/>
            <a:ext cx="3643306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Первенство России по боксу среди юниорок             </a:t>
            </a:r>
          </a:p>
          <a:p>
            <a:r>
              <a:rPr lang="ru-RU" sz="2000" b="1" dirty="0" smtClean="0"/>
              <a:t>г. Королев Московская область 5-7 февраля 2021г.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Иванна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Кочнова</a:t>
            </a:r>
            <a:r>
              <a:rPr lang="ru-RU" sz="2000" b="1" dirty="0" smtClean="0"/>
              <a:t> -бронзовый призер . Включена в состав сборной России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43670" y="4357694"/>
            <a:ext cx="250033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23 января 2021 г. </a:t>
            </a:r>
          </a:p>
          <a:p>
            <a:r>
              <a:rPr lang="ru-RU" sz="2000" b="1" dirty="0" smtClean="0"/>
              <a:t>Турнир по боксу городов Северного управленческого округа в </a:t>
            </a:r>
          </a:p>
          <a:p>
            <a:r>
              <a:rPr lang="ru-RU" sz="2000" b="1" dirty="0" smtClean="0"/>
              <a:t>г. Волчанск</a:t>
            </a:r>
            <a:endParaRPr lang="ru-RU" sz="2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357298"/>
            <a:ext cx="2714644" cy="24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214423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Бокс — сложный и мужественный вид спорта приобретает все большее признание не только как эффективное средство в деле разностороннего физического развития, но и как средство морально-волевого и эстетического воспитания молодежи</a:t>
            </a:r>
          </a:p>
          <a:p>
            <a:pPr>
              <a:buNone/>
            </a:pPr>
            <a:r>
              <a:rPr lang="ru-RU" sz="2800" b="1" dirty="0" smtClean="0"/>
              <a:t>     </a:t>
            </a:r>
          </a:p>
          <a:p>
            <a:pPr>
              <a:buNone/>
            </a:pPr>
            <a:r>
              <a:rPr lang="ru-RU" sz="2800" b="1" dirty="0" smtClean="0"/>
              <a:t>                       </a:t>
            </a: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12471</TotalTime>
  <Words>278</Words>
  <Application>Microsoft Office PowerPoint</Application>
  <PresentationFormat>Экран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Общие сведения о проекте инициативного бюджетирования</vt:lpstr>
      <vt:lpstr>ИТОГИ  УЧАСТИЯ В ПРОЕКТЕ  ИНИЦИАТИВНОГО БЮДЖЕТИРОВАНИЯ </vt:lpstr>
      <vt:lpstr>Социальная эффективность от реализации проекта</vt:lpstr>
      <vt:lpstr> СОРЕВНОВАНИЯ ПО БОКСУ ЯНВАРЬ-ФЕВРАЛЬ 2021 ГОД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Экономический</dc:creator>
  <cp:lastModifiedBy>2222</cp:lastModifiedBy>
  <cp:revision>608</cp:revision>
  <dcterms:created xsi:type="dcterms:W3CDTF">2014-09-12T03:29:44Z</dcterms:created>
  <dcterms:modified xsi:type="dcterms:W3CDTF">2021-02-09T07:14:33Z</dcterms:modified>
</cp:coreProperties>
</file>