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 исполнении плана мероприятий по противодействию коррупции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ОТЧЕТ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661247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Волчанский</a:t>
            </a:r>
            <a:r>
              <a:rPr lang="ru-RU" i="1" dirty="0"/>
              <a:t> городской </a:t>
            </a:r>
            <a:r>
              <a:rPr lang="ru-RU" i="1" dirty="0" smtClean="0"/>
              <a:t>округ</a:t>
            </a:r>
          </a:p>
          <a:p>
            <a:pPr algn="ctr"/>
            <a:r>
              <a:rPr lang="ru-RU" i="1" dirty="0" smtClean="0"/>
              <a:t>2019 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9259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Информация </a:t>
            </a:r>
            <a:br>
              <a:rPr lang="ru-RU" dirty="0"/>
            </a:br>
            <a:r>
              <a:rPr lang="ru-RU" dirty="0"/>
              <a:t>о реализации </a:t>
            </a:r>
            <a:r>
              <a:rPr lang="ru-RU" dirty="0" smtClean="0"/>
              <a:t>мероприятий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Представление контрактным управляющим начальнику организационного отдела администрации Волчанского городского округа Реестра  </a:t>
            </a:r>
            <a:r>
              <a:rPr lang="ru-RU" dirty="0" smtClean="0"/>
              <a:t>контрагентов</a:t>
            </a:r>
          </a:p>
          <a:p>
            <a:r>
              <a:rPr lang="ru-RU" dirty="0" smtClean="0"/>
              <a:t>Формирование личных </a:t>
            </a:r>
            <a:r>
              <a:rPr lang="ru-RU" dirty="0"/>
              <a:t>дел лиц, замещающих муниципальные должности и должности муниципальной службы в органах местного самоуправления Волчанского городского округа с актуализацией сведений, содержащихся </a:t>
            </a:r>
            <a:r>
              <a:rPr lang="ru-RU" dirty="0" smtClean="0"/>
              <a:t>в </a:t>
            </a:r>
            <a:r>
              <a:rPr lang="ru-RU" dirty="0"/>
              <a:t>анкетах, представляемых при назначении </a:t>
            </a:r>
            <a:r>
              <a:rPr lang="ru-RU" dirty="0" smtClean="0"/>
              <a:t>на </a:t>
            </a:r>
            <a:r>
              <a:rPr lang="ru-RU" dirty="0"/>
              <a:t>указанные должности и поступлении на такую службу, об их родственниках и свойственниках в целях выявления возможного конфликта интересов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9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Информация </a:t>
            </a:r>
            <a:br>
              <a:rPr lang="ru-RU" dirty="0"/>
            </a:br>
            <a:r>
              <a:rPr lang="ru-RU" dirty="0"/>
              <a:t>о реализации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Повышение квалификации муниципального служащего администрации Волчанского городского округа, в должностные обязанности которых входит участие </a:t>
            </a:r>
            <a:r>
              <a:rPr lang="ru-RU" dirty="0" smtClean="0"/>
              <a:t>в </a:t>
            </a:r>
            <a:r>
              <a:rPr lang="ru-RU" dirty="0"/>
              <a:t>противодействии коррупции </a:t>
            </a:r>
            <a:endParaRPr lang="ru-RU" dirty="0" smtClean="0"/>
          </a:p>
          <a:p>
            <a:r>
              <a:rPr lang="ru-RU" dirty="0"/>
              <a:t>Организация представления сведений о доходах, расходах, об имуществе и обязательствах имущественного характера лицами, замещающими должности муниципальной службы органов местного самоуправления Волчанского городского округа, обеспечение контроля своевременности представления указанных сведений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40781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Информация </a:t>
            </a:r>
            <a:br>
              <a:rPr lang="ru-RU" dirty="0"/>
            </a:br>
            <a:r>
              <a:rPr lang="ru-RU" dirty="0"/>
              <a:t>о реализации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Организация представления сведений о доходах, об имуществе и обязательствах имущественного характера руководителями муниципальных учреждений Волчанского городского округа, обеспечение контроля своевременности представления указанных </a:t>
            </a:r>
            <a:r>
              <a:rPr lang="ru-RU" dirty="0" smtClean="0"/>
              <a:t>сведений</a:t>
            </a:r>
          </a:p>
          <a:p>
            <a:r>
              <a:rPr lang="ru-RU" dirty="0" smtClean="0"/>
              <a:t>Отсутствие обращений </a:t>
            </a:r>
            <a:r>
              <a:rPr lang="ru-RU" dirty="0"/>
              <a:t>граждан о фактах коррупции в органы местного самоуправления Волчанского городского </a:t>
            </a:r>
            <a:r>
              <a:rPr lang="ru-RU" dirty="0" smtClean="0"/>
              <a:t>округа</a:t>
            </a:r>
          </a:p>
          <a:p>
            <a:r>
              <a:rPr lang="ru-RU" dirty="0"/>
              <a:t>Организация работы «телефона доверия» с возможностью записи разговоров и </a:t>
            </a:r>
            <a:r>
              <a:rPr lang="ru-RU" dirty="0" smtClean="0"/>
              <a:t>автоответчиком </a:t>
            </a:r>
            <a:r>
              <a:rPr lang="ru-RU" sz="4800" b="1" dirty="0" smtClean="0">
                <a:solidFill>
                  <a:srgbClr val="FF0000"/>
                </a:solidFill>
              </a:rPr>
              <a:t>8 (34383)5-98-92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9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Информация </a:t>
            </a:r>
            <a:br>
              <a:rPr lang="ru-RU" dirty="0"/>
            </a:br>
            <a:r>
              <a:rPr lang="ru-RU" dirty="0"/>
              <a:t>о реализации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Издание полиграфической продукции (буклетов, плакатов, календарей антикоррупционной направленности, брошюр-памяток) с практическими рекомендациями для граждан по противодействию коррупции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-Zver-11\Desktop\ima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1037" r="-1" b="33268"/>
          <a:stretch/>
        </p:blipFill>
        <p:spPr bwMode="auto">
          <a:xfrm>
            <a:off x="1445342" y="3861048"/>
            <a:ext cx="6253316" cy="24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8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Информация </a:t>
            </a:r>
            <a:br>
              <a:rPr lang="ru-RU" dirty="0"/>
            </a:br>
            <a:r>
              <a:rPr lang="ru-RU" dirty="0"/>
              <a:t>о реализации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Проведение мероприятий, посвященных Международному дню борьбы с коррупцией (Муниципальный и окружной конкурс среди школьников на тему «Противодействие коррупции</a:t>
            </a:r>
            <a:r>
              <a:rPr lang="ru-RU" dirty="0" smtClean="0"/>
              <a:t>») </a:t>
            </a:r>
          </a:p>
          <a:p>
            <a:r>
              <a:rPr lang="ru-RU" dirty="0"/>
              <a:t>Проведение разъяснительной работы с  населением Волчанского городского округа по вопросам миграции</a:t>
            </a:r>
          </a:p>
        </p:txBody>
      </p:sp>
    </p:spTree>
    <p:extLst>
      <p:ext uri="{BB962C8B-B14F-4D97-AF65-F5344CB8AC3E}">
        <p14:creationId xmlns:p14="http://schemas.microsoft.com/office/powerpoint/2010/main" val="17097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Информация </a:t>
            </a:r>
            <a:br>
              <a:rPr lang="ru-RU" dirty="0"/>
            </a:br>
            <a:r>
              <a:rPr lang="ru-RU" dirty="0"/>
              <a:t>о реализации мероприятий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Организация проведения органами местного самоуправления Волчанского городского округа приема (консультирования) граждан о законодательстве Российской Федерации, регулирующем вопросы противодействия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3797415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</TotalTime>
  <Words>263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ОТЧЕТ</vt:lpstr>
      <vt:lpstr>Информация  о реализации мероприятий</vt:lpstr>
      <vt:lpstr>Информация  о реализации мероприятий</vt:lpstr>
      <vt:lpstr>Информация  о реализации мероприятий</vt:lpstr>
      <vt:lpstr>Информация  о реализации мероприятий</vt:lpstr>
      <vt:lpstr>Информация  о реализации мероприятий</vt:lpstr>
      <vt:lpstr>Информация  о реализации мероприятий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U-Zver-11</dc:creator>
  <cp:lastModifiedBy>U-Zver-11</cp:lastModifiedBy>
  <cp:revision>2</cp:revision>
  <dcterms:created xsi:type="dcterms:W3CDTF">2020-02-05T10:52:42Z</dcterms:created>
  <dcterms:modified xsi:type="dcterms:W3CDTF">2020-02-05T11:11:55Z</dcterms:modified>
</cp:coreProperties>
</file>