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746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003165" cy="5056505"/>
          </a:xfrm>
          <a:custGeom>
            <a:avLst/>
            <a:gdLst/>
            <a:ahLst/>
            <a:cxnLst/>
            <a:rect l="l" t="t" r="r" b="b"/>
            <a:pathLst>
              <a:path w="5003165" h="5056505">
                <a:moveTo>
                  <a:pt x="3679074" y="0"/>
                </a:moveTo>
                <a:lnTo>
                  <a:pt x="885175" y="0"/>
                </a:lnTo>
                <a:lnTo>
                  <a:pt x="869994" y="9063"/>
                </a:lnTo>
                <a:lnTo>
                  <a:pt x="831612" y="32850"/>
                </a:lnTo>
                <a:lnTo>
                  <a:pt x="793657" y="57253"/>
                </a:lnTo>
                <a:lnTo>
                  <a:pt x="756136" y="82264"/>
                </a:lnTo>
                <a:lnTo>
                  <a:pt x="719056" y="107876"/>
                </a:lnTo>
                <a:lnTo>
                  <a:pt x="682424" y="134083"/>
                </a:lnTo>
                <a:lnTo>
                  <a:pt x="646248" y="160877"/>
                </a:lnTo>
                <a:lnTo>
                  <a:pt x="610533" y="188252"/>
                </a:lnTo>
                <a:lnTo>
                  <a:pt x="575288" y="216200"/>
                </a:lnTo>
                <a:lnTo>
                  <a:pt x="540518" y="244714"/>
                </a:lnTo>
                <a:lnTo>
                  <a:pt x="506231" y="273788"/>
                </a:lnTo>
                <a:lnTo>
                  <a:pt x="472435" y="303415"/>
                </a:lnTo>
                <a:lnTo>
                  <a:pt x="439135" y="333588"/>
                </a:lnTo>
                <a:lnTo>
                  <a:pt x="406339" y="364299"/>
                </a:lnTo>
                <a:lnTo>
                  <a:pt x="374054" y="395541"/>
                </a:lnTo>
                <a:lnTo>
                  <a:pt x="342286" y="427309"/>
                </a:lnTo>
                <a:lnTo>
                  <a:pt x="311044" y="459594"/>
                </a:lnTo>
                <a:lnTo>
                  <a:pt x="280333" y="492390"/>
                </a:lnTo>
                <a:lnTo>
                  <a:pt x="250160" y="525690"/>
                </a:lnTo>
                <a:lnTo>
                  <a:pt x="220534" y="559486"/>
                </a:lnTo>
                <a:lnTo>
                  <a:pt x="191459" y="593773"/>
                </a:lnTo>
                <a:lnTo>
                  <a:pt x="162945" y="628542"/>
                </a:lnTo>
                <a:lnTo>
                  <a:pt x="134997" y="663788"/>
                </a:lnTo>
                <a:lnTo>
                  <a:pt x="107622" y="699503"/>
                </a:lnTo>
                <a:lnTo>
                  <a:pt x="80828" y="735679"/>
                </a:lnTo>
                <a:lnTo>
                  <a:pt x="54621" y="772311"/>
                </a:lnTo>
                <a:lnTo>
                  <a:pt x="29009" y="809391"/>
                </a:lnTo>
                <a:lnTo>
                  <a:pt x="3998" y="846911"/>
                </a:lnTo>
                <a:lnTo>
                  <a:pt x="0" y="853130"/>
                </a:lnTo>
                <a:lnTo>
                  <a:pt x="0" y="3817629"/>
                </a:lnTo>
                <a:lnTo>
                  <a:pt x="29009" y="3861369"/>
                </a:lnTo>
                <a:lnTo>
                  <a:pt x="54621" y="3898448"/>
                </a:lnTo>
                <a:lnTo>
                  <a:pt x="80828" y="3935080"/>
                </a:lnTo>
                <a:lnTo>
                  <a:pt x="107622" y="3971257"/>
                </a:lnTo>
                <a:lnTo>
                  <a:pt x="134997" y="4006971"/>
                </a:lnTo>
                <a:lnTo>
                  <a:pt x="162945" y="4042217"/>
                </a:lnTo>
                <a:lnTo>
                  <a:pt x="191459" y="4076986"/>
                </a:lnTo>
                <a:lnTo>
                  <a:pt x="220534" y="4111273"/>
                </a:lnTo>
                <a:lnTo>
                  <a:pt x="250160" y="4145070"/>
                </a:lnTo>
                <a:lnTo>
                  <a:pt x="280333" y="4178369"/>
                </a:lnTo>
                <a:lnTo>
                  <a:pt x="311044" y="4211165"/>
                </a:lnTo>
                <a:lnTo>
                  <a:pt x="342286" y="4243451"/>
                </a:lnTo>
                <a:lnTo>
                  <a:pt x="374054" y="4275218"/>
                </a:lnTo>
                <a:lnTo>
                  <a:pt x="406339" y="4306461"/>
                </a:lnTo>
                <a:lnTo>
                  <a:pt x="439135" y="4337172"/>
                </a:lnTo>
                <a:lnTo>
                  <a:pt x="472435" y="4367344"/>
                </a:lnTo>
                <a:lnTo>
                  <a:pt x="506231" y="4396971"/>
                </a:lnTo>
                <a:lnTo>
                  <a:pt x="540518" y="4426045"/>
                </a:lnTo>
                <a:lnTo>
                  <a:pt x="575288" y="4454560"/>
                </a:lnTo>
                <a:lnTo>
                  <a:pt x="610533" y="4482508"/>
                </a:lnTo>
                <a:lnTo>
                  <a:pt x="646248" y="4509882"/>
                </a:lnTo>
                <a:lnTo>
                  <a:pt x="682424" y="4536676"/>
                </a:lnTo>
                <a:lnTo>
                  <a:pt x="719056" y="4562883"/>
                </a:lnTo>
                <a:lnTo>
                  <a:pt x="756136" y="4588495"/>
                </a:lnTo>
                <a:lnTo>
                  <a:pt x="793657" y="4613506"/>
                </a:lnTo>
                <a:lnTo>
                  <a:pt x="831612" y="4637909"/>
                </a:lnTo>
                <a:lnTo>
                  <a:pt x="869994" y="4661697"/>
                </a:lnTo>
                <a:lnTo>
                  <a:pt x="908797" y="4684862"/>
                </a:lnTo>
                <a:lnTo>
                  <a:pt x="948012" y="4707398"/>
                </a:lnTo>
                <a:lnTo>
                  <a:pt x="987635" y="4729298"/>
                </a:lnTo>
                <a:lnTo>
                  <a:pt x="1027656" y="4750554"/>
                </a:lnTo>
                <a:lnTo>
                  <a:pt x="1068070" y="4771161"/>
                </a:lnTo>
                <a:lnTo>
                  <a:pt x="1108870" y="4791110"/>
                </a:lnTo>
                <a:lnTo>
                  <a:pt x="1150047" y="4810396"/>
                </a:lnTo>
                <a:lnTo>
                  <a:pt x="1191597" y="4829011"/>
                </a:lnTo>
                <a:lnTo>
                  <a:pt x="1233511" y="4846947"/>
                </a:lnTo>
                <a:lnTo>
                  <a:pt x="1275782" y="4864199"/>
                </a:lnTo>
                <a:lnTo>
                  <a:pt x="1318404" y="4880759"/>
                </a:lnTo>
                <a:lnTo>
                  <a:pt x="1361370" y="4896620"/>
                </a:lnTo>
                <a:lnTo>
                  <a:pt x="1404673" y="4911775"/>
                </a:lnTo>
                <a:lnTo>
                  <a:pt x="1448305" y="4926217"/>
                </a:lnTo>
                <a:lnTo>
                  <a:pt x="1492260" y="4939940"/>
                </a:lnTo>
                <a:lnTo>
                  <a:pt x="1536530" y="4952935"/>
                </a:lnTo>
                <a:lnTo>
                  <a:pt x="1581110" y="4965198"/>
                </a:lnTo>
                <a:lnTo>
                  <a:pt x="1625991" y="4976719"/>
                </a:lnTo>
                <a:lnTo>
                  <a:pt x="1671167" y="4987493"/>
                </a:lnTo>
                <a:lnTo>
                  <a:pt x="1716632" y="4997513"/>
                </a:lnTo>
                <a:lnTo>
                  <a:pt x="1762377" y="5006771"/>
                </a:lnTo>
                <a:lnTo>
                  <a:pt x="1808396" y="5015260"/>
                </a:lnTo>
                <a:lnTo>
                  <a:pt x="1854682" y="5022974"/>
                </a:lnTo>
                <a:lnTo>
                  <a:pt x="1901228" y="5029906"/>
                </a:lnTo>
                <a:lnTo>
                  <a:pt x="1948028" y="5036048"/>
                </a:lnTo>
                <a:lnTo>
                  <a:pt x="1995073" y="5041393"/>
                </a:lnTo>
                <a:lnTo>
                  <a:pt x="2042358" y="5045936"/>
                </a:lnTo>
                <a:lnTo>
                  <a:pt x="2089875" y="5049668"/>
                </a:lnTo>
                <a:lnTo>
                  <a:pt x="2137617" y="5052583"/>
                </a:lnTo>
                <a:lnTo>
                  <a:pt x="2185577" y="5054674"/>
                </a:lnTo>
                <a:lnTo>
                  <a:pt x="2233749" y="5055933"/>
                </a:lnTo>
                <a:lnTo>
                  <a:pt x="2282125" y="5056355"/>
                </a:lnTo>
                <a:lnTo>
                  <a:pt x="2330501" y="5055933"/>
                </a:lnTo>
                <a:lnTo>
                  <a:pt x="2378672" y="5054674"/>
                </a:lnTo>
                <a:lnTo>
                  <a:pt x="2426633" y="5052583"/>
                </a:lnTo>
                <a:lnTo>
                  <a:pt x="2474375" y="5049668"/>
                </a:lnTo>
                <a:lnTo>
                  <a:pt x="2521892" y="5045936"/>
                </a:lnTo>
                <a:lnTo>
                  <a:pt x="2569176" y="5041393"/>
                </a:lnTo>
                <a:lnTo>
                  <a:pt x="2616222" y="5036048"/>
                </a:lnTo>
                <a:lnTo>
                  <a:pt x="2663021" y="5029906"/>
                </a:lnTo>
                <a:lnTo>
                  <a:pt x="2709568" y="5022974"/>
                </a:lnTo>
                <a:lnTo>
                  <a:pt x="2755854" y="5015260"/>
                </a:lnTo>
                <a:lnTo>
                  <a:pt x="2801873" y="5006771"/>
                </a:lnTo>
                <a:lnTo>
                  <a:pt x="2847618" y="4997513"/>
                </a:lnTo>
                <a:lnTo>
                  <a:pt x="2893082" y="4987493"/>
                </a:lnTo>
                <a:lnTo>
                  <a:pt x="2938258" y="4976719"/>
                </a:lnTo>
                <a:lnTo>
                  <a:pt x="2983140" y="4965198"/>
                </a:lnTo>
                <a:lnTo>
                  <a:pt x="3027719" y="4952935"/>
                </a:lnTo>
                <a:lnTo>
                  <a:pt x="3071990" y="4939940"/>
                </a:lnTo>
                <a:lnTo>
                  <a:pt x="3115945" y="4926217"/>
                </a:lnTo>
                <a:lnTo>
                  <a:pt x="3159577" y="4911775"/>
                </a:lnTo>
                <a:lnTo>
                  <a:pt x="3202879" y="4896620"/>
                </a:lnTo>
                <a:lnTo>
                  <a:pt x="3245845" y="4880759"/>
                </a:lnTo>
                <a:lnTo>
                  <a:pt x="3288467" y="4864199"/>
                </a:lnTo>
                <a:lnTo>
                  <a:pt x="3330739" y="4846947"/>
                </a:lnTo>
                <a:lnTo>
                  <a:pt x="3372653" y="4829011"/>
                </a:lnTo>
                <a:lnTo>
                  <a:pt x="3414202" y="4810396"/>
                </a:lnTo>
                <a:lnTo>
                  <a:pt x="3455380" y="4791110"/>
                </a:lnTo>
                <a:lnTo>
                  <a:pt x="3496179" y="4771161"/>
                </a:lnTo>
                <a:lnTo>
                  <a:pt x="3536593" y="4750554"/>
                </a:lnTo>
                <a:lnTo>
                  <a:pt x="3576615" y="4729298"/>
                </a:lnTo>
                <a:lnTo>
                  <a:pt x="3616237" y="4707398"/>
                </a:lnTo>
                <a:lnTo>
                  <a:pt x="3655453" y="4684862"/>
                </a:lnTo>
                <a:lnTo>
                  <a:pt x="3694255" y="4661697"/>
                </a:lnTo>
                <a:lnTo>
                  <a:pt x="3732638" y="4637909"/>
                </a:lnTo>
                <a:lnTo>
                  <a:pt x="3770593" y="4613506"/>
                </a:lnTo>
                <a:lnTo>
                  <a:pt x="3808114" y="4588495"/>
                </a:lnTo>
                <a:lnTo>
                  <a:pt x="3845194" y="4562883"/>
                </a:lnTo>
                <a:lnTo>
                  <a:pt x="3881825" y="4536676"/>
                </a:lnTo>
                <a:lnTo>
                  <a:pt x="3918002" y="4509882"/>
                </a:lnTo>
                <a:lnTo>
                  <a:pt x="3953716" y="4482508"/>
                </a:lnTo>
                <a:lnTo>
                  <a:pt x="3988962" y="4454560"/>
                </a:lnTo>
                <a:lnTo>
                  <a:pt x="4023731" y="4426045"/>
                </a:lnTo>
                <a:lnTo>
                  <a:pt x="4058018" y="4396971"/>
                </a:lnTo>
                <a:lnTo>
                  <a:pt x="4091815" y="4367344"/>
                </a:lnTo>
                <a:lnTo>
                  <a:pt x="4125115" y="4337172"/>
                </a:lnTo>
                <a:lnTo>
                  <a:pt x="4157911" y="4306461"/>
                </a:lnTo>
                <a:lnTo>
                  <a:pt x="4190196" y="4275218"/>
                </a:lnTo>
                <a:lnTo>
                  <a:pt x="4221963" y="4243451"/>
                </a:lnTo>
                <a:lnTo>
                  <a:pt x="4253206" y="4211165"/>
                </a:lnTo>
                <a:lnTo>
                  <a:pt x="4283917" y="4178369"/>
                </a:lnTo>
                <a:lnTo>
                  <a:pt x="4314089" y="4145070"/>
                </a:lnTo>
                <a:lnTo>
                  <a:pt x="4343716" y="4111273"/>
                </a:lnTo>
                <a:lnTo>
                  <a:pt x="4372790" y="4076986"/>
                </a:lnTo>
                <a:lnTo>
                  <a:pt x="4401305" y="4042217"/>
                </a:lnTo>
                <a:lnTo>
                  <a:pt x="4429253" y="4006971"/>
                </a:lnTo>
                <a:lnTo>
                  <a:pt x="4456627" y="3971257"/>
                </a:lnTo>
                <a:lnTo>
                  <a:pt x="4483421" y="3935080"/>
                </a:lnTo>
                <a:lnTo>
                  <a:pt x="4509628" y="3898448"/>
                </a:lnTo>
                <a:lnTo>
                  <a:pt x="4535241" y="3861369"/>
                </a:lnTo>
                <a:lnTo>
                  <a:pt x="4560252" y="3823848"/>
                </a:lnTo>
                <a:lnTo>
                  <a:pt x="4584654" y="3785893"/>
                </a:lnTo>
                <a:lnTo>
                  <a:pt x="4608442" y="3747510"/>
                </a:lnTo>
                <a:lnTo>
                  <a:pt x="4631607" y="3708708"/>
                </a:lnTo>
                <a:lnTo>
                  <a:pt x="4654143" y="3669492"/>
                </a:lnTo>
                <a:lnTo>
                  <a:pt x="4676043" y="3629870"/>
                </a:lnTo>
                <a:lnTo>
                  <a:pt x="4697299" y="3589848"/>
                </a:lnTo>
                <a:lnTo>
                  <a:pt x="4717906" y="3549434"/>
                </a:lnTo>
                <a:lnTo>
                  <a:pt x="4737856" y="3508635"/>
                </a:lnTo>
                <a:lnTo>
                  <a:pt x="4757141" y="3467457"/>
                </a:lnTo>
                <a:lnTo>
                  <a:pt x="4775756" y="3425907"/>
                </a:lnTo>
                <a:lnTo>
                  <a:pt x="4793692" y="3383994"/>
                </a:lnTo>
                <a:lnTo>
                  <a:pt x="4810944" y="3341722"/>
                </a:lnTo>
                <a:lnTo>
                  <a:pt x="4827504" y="3299100"/>
                </a:lnTo>
                <a:lnTo>
                  <a:pt x="4843365" y="3256134"/>
                </a:lnTo>
                <a:lnTo>
                  <a:pt x="4858520" y="3212832"/>
                </a:lnTo>
                <a:lnTo>
                  <a:pt x="4872962" y="3169200"/>
                </a:lnTo>
                <a:lnTo>
                  <a:pt x="4886685" y="3125245"/>
                </a:lnTo>
                <a:lnTo>
                  <a:pt x="4899681" y="3080974"/>
                </a:lnTo>
                <a:lnTo>
                  <a:pt x="4911943" y="3036395"/>
                </a:lnTo>
                <a:lnTo>
                  <a:pt x="4923464" y="2991513"/>
                </a:lnTo>
                <a:lnTo>
                  <a:pt x="4934238" y="2946337"/>
                </a:lnTo>
                <a:lnTo>
                  <a:pt x="4944258" y="2900873"/>
                </a:lnTo>
                <a:lnTo>
                  <a:pt x="4953516" y="2855128"/>
                </a:lnTo>
                <a:lnTo>
                  <a:pt x="4962005" y="2809109"/>
                </a:lnTo>
                <a:lnTo>
                  <a:pt x="4969719" y="2762822"/>
                </a:lnTo>
                <a:lnTo>
                  <a:pt x="4976651" y="2716276"/>
                </a:lnTo>
                <a:lnTo>
                  <a:pt x="4982793" y="2669477"/>
                </a:lnTo>
                <a:lnTo>
                  <a:pt x="4988139" y="2622431"/>
                </a:lnTo>
                <a:lnTo>
                  <a:pt x="4992681" y="2575147"/>
                </a:lnTo>
                <a:lnTo>
                  <a:pt x="4996413" y="2527630"/>
                </a:lnTo>
                <a:lnTo>
                  <a:pt x="4999328" y="2479888"/>
                </a:lnTo>
                <a:lnTo>
                  <a:pt x="5001419" y="2431927"/>
                </a:lnTo>
                <a:lnTo>
                  <a:pt x="5002678" y="2383756"/>
                </a:lnTo>
                <a:lnTo>
                  <a:pt x="5003100" y="2335380"/>
                </a:lnTo>
                <a:lnTo>
                  <a:pt x="5002678" y="2287004"/>
                </a:lnTo>
                <a:lnTo>
                  <a:pt x="5001419" y="2238832"/>
                </a:lnTo>
                <a:lnTo>
                  <a:pt x="4999328" y="2190871"/>
                </a:lnTo>
                <a:lnTo>
                  <a:pt x="4996413" y="2143129"/>
                </a:lnTo>
                <a:lnTo>
                  <a:pt x="4992681" y="2095613"/>
                </a:lnTo>
                <a:lnTo>
                  <a:pt x="4988139" y="2048328"/>
                </a:lnTo>
                <a:lnTo>
                  <a:pt x="4982793" y="2001282"/>
                </a:lnTo>
                <a:lnTo>
                  <a:pt x="4976651" y="1954483"/>
                </a:lnTo>
                <a:lnTo>
                  <a:pt x="4969719" y="1907937"/>
                </a:lnTo>
                <a:lnTo>
                  <a:pt x="4962005" y="1861651"/>
                </a:lnTo>
                <a:lnTo>
                  <a:pt x="4953516" y="1815632"/>
                </a:lnTo>
                <a:lnTo>
                  <a:pt x="4944258" y="1769886"/>
                </a:lnTo>
                <a:lnTo>
                  <a:pt x="4934238" y="1724422"/>
                </a:lnTo>
                <a:lnTo>
                  <a:pt x="4923464" y="1679246"/>
                </a:lnTo>
                <a:lnTo>
                  <a:pt x="4911943" y="1634365"/>
                </a:lnTo>
                <a:lnTo>
                  <a:pt x="4899681" y="1589785"/>
                </a:lnTo>
                <a:lnTo>
                  <a:pt x="4886685" y="1545514"/>
                </a:lnTo>
                <a:lnTo>
                  <a:pt x="4872962" y="1501560"/>
                </a:lnTo>
                <a:lnTo>
                  <a:pt x="4858520" y="1457927"/>
                </a:lnTo>
                <a:lnTo>
                  <a:pt x="4843365" y="1414625"/>
                </a:lnTo>
                <a:lnTo>
                  <a:pt x="4827504" y="1371659"/>
                </a:lnTo>
                <a:lnTo>
                  <a:pt x="4810944" y="1329037"/>
                </a:lnTo>
                <a:lnTo>
                  <a:pt x="4793692" y="1286766"/>
                </a:lnTo>
                <a:lnTo>
                  <a:pt x="4775756" y="1244852"/>
                </a:lnTo>
                <a:lnTo>
                  <a:pt x="4757141" y="1203302"/>
                </a:lnTo>
                <a:lnTo>
                  <a:pt x="4737856" y="1162125"/>
                </a:lnTo>
                <a:lnTo>
                  <a:pt x="4717906" y="1121325"/>
                </a:lnTo>
                <a:lnTo>
                  <a:pt x="4697299" y="1080911"/>
                </a:lnTo>
                <a:lnTo>
                  <a:pt x="4676043" y="1040890"/>
                </a:lnTo>
                <a:lnTo>
                  <a:pt x="4654143" y="1001267"/>
                </a:lnTo>
                <a:lnTo>
                  <a:pt x="4631607" y="962051"/>
                </a:lnTo>
                <a:lnTo>
                  <a:pt x="4608442" y="923249"/>
                </a:lnTo>
                <a:lnTo>
                  <a:pt x="4584654" y="884867"/>
                </a:lnTo>
                <a:lnTo>
                  <a:pt x="4560252" y="846911"/>
                </a:lnTo>
                <a:lnTo>
                  <a:pt x="4535241" y="809391"/>
                </a:lnTo>
                <a:lnTo>
                  <a:pt x="4509628" y="772311"/>
                </a:lnTo>
                <a:lnTo>
                  <a:pt x="4483421" y="735679"/>
                </a:lnTo>
                <a:lnTo>
                  <a:pt x="4456627" y="699503"/>
                </a:lnTo>
                <a:lnTo>
                  <a:pt x="4429253" y="663788"/>
                </a:lnTo>
                <a:lnTo>
                  <a:pt x="4401305" y="628542"/>
                </a:lnTo>
                <a:lnTo>
                  <a:pt x="4372790" y="593773"/>
                </a:lnTo>
                <a:lnTo>
                  <a:pt x="4343716" y="559486"/>
                </a:lnTo>
                <a:lnTo>
                  <a:pt x="4314089" y="525690"/>
                </a:lnTo>
                <a:lnTo>
                  <a:pt x="4283917" y="492390"/>
                </a:lnTo>
                <a:lnTo>
                  <a:pt x="4253206" y="459594"/>
                </a:lnTo>
                <a:lnTo>
                  <a:pt x="4221963" y="427309"/>
                </a:lnTo>
                <a:lnTo>
                  <a:pt x="4190196" y="395541"/>
                </a:lnTo>
                <a:lnTo>
                  <a:pt x="4157911" y="364299"/>
                </a:lnTo>
                <a:lnTo>
                  <a:pt x="4125115" y="333588"/>
                </a:lnTo>
                <a:lnTo>
                  <a:pt x="4091815" y="303415"/>
                </a:lnTo>
                <a:lnTo>
                  <a:pt x="4058018" y="273788"/>
                </a:lnTo>
                <a:lnTo>
                  <a:pt x="4023731" y="244714"/>
                </a:lnTo>
                <a:lnTo>
                  <a:pt x="3988962" y="216200"/>
                </a:lnTo>
                <a:lnTo>
                  <a:pt x="3953716" y="188252"/>
                </a:lnTo>
                <a:lnTo>
                  <a:pt x="3918002" y="160877"/>
                </a:lnTo>
                <a:lnTo>
                  <a:pt x="3881825" y="134083"/>
                </a:lnTo>
                <a:lnTo>
                  <a:pt x="3845194" y="107876"/>
                </a:lnTo>
                <a:lnTo>
                  <a:pt x="3808114" y="82264"/>
                </a:lnTo>
                <a:lnTo>
                  <a:pt x="3770593" y="57253"/>
                </a:lnTo>
                <a:lnTo>
                  <a:pt x="3732638" y="32850"/>
                </a:lnTo>
                <a:lnTo>
                  <a:pt x="3694255" y="9063"/>
                </a:lnTo>
                <a:lnTo>
                  <a:pt x="3679074" y="0"/>
                </a:lnTo>
                <a:close/>
              </a:path>
            </a:pathLst>
          </a:custGeom>
          <a:solidFill>
            <a:srgbClr val="A0C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0750" y="230355"/>
            <a:ext cx="4222750" cy="4216400"/>
          </a:xfrm>
          <a:custGeom>
            <a:avLst/>
            <a:gdLst/>
            <a:ahLst/>
            <a:cxnLst/>
            <a:rect l="l" t="t" r="r" b="b"/>
            <a:pathLst>
              <a:path w="4222750" h="4216400">
                <a:moveTo>
                  <a:pt x="2350870" y="4203700"/>
                </a:moveTo>
                <a:lnTo>
                  <a:pt x="1871879" y="4203700"/>
                </a:lnTo>
                <a:lnTo>
                  <a:pt x="1919197" y="4216400"/>
                </a:lnTo>
                <a:lnTo>
                  <a:pt x="2303552" y="4216400"/>
                </a:lnTo>
                <a:lnTo>
                  <a:pt x="2350870" y="4203700"/>
                </a:lnTo>
                <a:close/>
              </a:path>
              <a:path w="4222750" h="4216400">
                <a:moveTo>
                  <a:pt x="2444554" y="4191000"/>
                </a:moveTo>
                <a:lnTo>
                  <a:pt x="1778195" y="4191000"/>
                </a:lnTo>
                <a:lnTo>
                  <a:pt x="1824874" y="4203700"/>
                </a:lnTo>
                <a:lnTo>
                  <a:pt x="2397875" y="4203700"/>
                </a:lnTo>
                <a:lnTo>
                  <a:pt x="2444554" y="4191000"/>
                </a:lnTo>
                <a:close/>
              </a:path>
              <a:path w="4222750" h="4216400">
                <a:moveTo>
                  <a:pt x="2627783" y="4152900"/>
                </a:moveTo>
                <a:lnTo>
                  <a:pt x="1594966" y="4152900"/>
                </a:lnTo>
                <a:lnTo>
                  <a:pt x="1731853" y="4191000"/>
                </a:lnTo>
                <a:lnTo>
                  <a:pt x="2490896" y="4191000"/>
                </a:lnTo>
                <a:lnTo>
                  <a:pt x="2627783" y="4152900"/>
                </a:lnTo>
                <a:close/>
              </a:path>
              <a:path w="4222750" h="4216400">
                <a:moveTo>
                  <a:pt x="2536889" y="38100"/>
                </a:moveTo>
                <a:lnTo>
                  <a:pt x="1685860" y="38100"/>
                </a:lnTo>
                <a:lnTo>
                  <a:pt x="1374649" y="127000"/>
                </a:lnTo>
                <a:lnTo>
                  <a:pt x="1331865" y="152400"/>
                </a:lnTo>
                <a:lnTo>
                  <a:pt x="1289534" y="165100"/>
                </a:lnTo>
                <a:lnTo>
                  <a:pt x="1247668" y="190500"/>
                </a:lnTo>
                <a:lnTo>
                  <a:pt x="1206279" y="203200"/>
                </a:lnTo>
                <a:lnTo>
                  <a:pt x="1165379" y="228600"/>
                </a:lnTo>
                <a:lnTo>
                  <a:pt x="1124979" y="241300"/>
                </a:lnTo>
                <a:lnTo>
                  <a:pt x="1085090" y="266700"/>
                </a:lnTo>
                <a:lnTo>
                  <a:pt x="1006895" y="317500"/>
                </a:lnTo>
                <a:lnTo>
                  <a:pt x="968612" y="330200"/>
                </a:lnTo>
                <a:lnTo>
                  <a:pt x="930887" y="355600"/>
                </a:lnTo>
                <a:lnTo>
                  <a:pt x="893732" y="381000"/>
                </a:lnTo>
                <a:lnTo>
                  <a:pt x="857158" y="406400"/>
                </a:lnTo>
                <a:lnTo>
                  <a:pt x="821178" y="444500"/>
                </a:lnTo>
                <a:lnTo>
                  <a:pt x="785803" y="469900"/>
                </a:lnTo>
                <a:lnTo>
                  <a:pt x="751044" y="495300"/>
                </a:lnTo>
                <a:lnTo>
                  <a:pt x="716914" y="520700"/>
                </a:lnTo>
                <a:lnTo>
                  <a:pt x="683423" y="558800"/>
                </a:lnTo>
                <a:lnTo>
                  <a:pt x="650584" y="584200"/>
                </a:lnTo>
                <a:lnTo>
                  <a:pt x="618409" y="622300"/>
                </a:lnTo>
                <a:lnTo>
                  <a:pt x="586908" y="647700"/>
                </a:lnTo>
                <a:lnTo>
                  <a:pt x="556093" y="685800"/>
                </a:lnTo>
                <a:lnTo>
                  <a:pt x="525977" y="711200"/>
                </a:lnTo>
                <a:lnTo>
                  <a:pt x="496570" y="749300"/>
                </a:lnTo>
                <a:lnTo>
                  <a:pt x="467885" y="787400"/>
                </a:lnTo>
                <a:lnTo>
                  <a:pt x="439932" y="825500"/>
                </a:lnTo>
                <a:lnTo>
                  <a:pt x="412725" y="850900"/>
                </a:lnTo>
                <a:lnTo>
                  <a:pt x="386274" y="889000"/>
                </a:lnTo>
                <a:lnTo>
                  <a:pt x="360590" y="927100"/>
                </a:lnTo>
                <a:lnTo>
                  <a:pt x="335687" y="965200"/>
                </a:lnTo>
                <a:lnTo>
                  <a:pt x="311574" y="1003300"/>
                </a:lnTo>
                <a:lnTo>
                  <a:pt x="288265" y="1041400"/>
                </a:lnTo>
                <a:lnTo>
                  <a:pt x="265770" y="1079500"/>
                </a:lnTo>
                <a:lnTo>
                  <a:pt x="244102" y="1130300"/>
                </a:lnTo>
                <a:lnTo>
                  <a:pt x="223271" y="1168400"/>
                </a:lnTo>
                <a:lnTo>
                  <a:pt x="203290" y="1206500"/>
                </a:lnTo>
                <a:lnTo>
                  <a:pt x="184170" y="1244600"/>
                </a:lnTo>
                <a:lnTo>
                  <a:pt x="165922" y="1295400"/>
                </a:lnTo>
                <a:lnTo>
                  <a:pt x="148560" y="1333500"/>
                </a:lnTo>
                <a:lnTo>
                  <a:pt x="132093" y="1371600"/>
                </a:lnTo>
                <a:lnTo>
                  <a:pt x="116534" y="1422400"/>
                </a:lnTo>
                <a:lnTo>
                  <a:pt x="101894" y="1460500"/>
                </a:lnTo>
                <a:lnTo>
                  <a:pt x="88186" y="1511300"/>
                </a:lnTo>
                <a:lnTo>
                  <a:pt x="75420" y="1549400"/>
                </a:lnTo>
                <a:lnTo>
                  <a:pt x="63609" y="1600200"/>
                </a:lnTo>
                <a:lnTo>
                  <a:pt x="52763" y="1638300"/>
                </a:lnTo>
                <a:lnTo>
                  <a:pt x="42895" y="1689100"/>
                </a:lnTo>
                <a:lnTo>
                  <a:pt x="34017" y="1727200"/>
                </a:lnTo>
                <a:lnTo>
                  <a:pt x="26139" y="1778000"/>
                </a:lnTo>
                <a:lnTo>
                  <a:pt x="19274" y="1828800"/>
                </a:lnTo>
                <a:lnTo>
                  <a:pt x="13433" y="1866900"/>
                </a:lnTo>
                <a:lnTo>
                  <a:pt x="8628" y="1917700"/>
                </a:lnTo>
                <a:lnTo>
                  <a:pt x="4871" y="1968500"/>
                </a:lnTo>
                <a:lnTo>
                  <a:pt x="2172" y="2019300"/>
                </a:lnTo>
                <a:lnTo>
                  <a:pt x="545" y="2057400"/>
                </a:lnTo>
                <a:lnTo>
                  <a:pt x="0" y="2108200"/>
                </a:lnTo>
                <a:lnTo>
                  <a:pt x="545" y="2159000"/>
                </a:lnTo>
                <a:lnTo>
                  <a:pt x="2172" y="2209800"/>
                </a:lnTo>
                <a:lnTo>
                  <a:pt x="4871" y="2260600"/>
                </a:lnTo>
                <a:lnTo>
                  <a:pt x="8628" y="2298700"/>
                </a:lnTo>
                <a:lnTo>
                  <a:pt x="13433" y="2349500"/>
                </a:lnTo>
                <a:lnTo>
                  <a:pt x="19274" y="2400300"/>
                </a:lnTo>
                <a:lnTo>
                  <a:pt x="26139" y="2438400"/>
                </a:lnTo>
                <a:lnTo>
                  <a:pt x="34017" y="2489200"/>
                </a:lnTo>
                <a:lnTo>
                  <a:pt x="42895" y="2540000"/>
                </a:lnTo>
                <a:lnTo>
                  <a:pt x="52763" y="2578100"/>
                </a:lnTo>
                <a:lnTo>
                  <a:pt x="63609" y="2628900"/>
                </a:lnTo>
                <a:lnTo>
                  <a:pt x="75420" y="2667000"/>
                </a:lnTo>
                <a:lnTo>
                  <a:pt x="88186" y="2717800"/>
                </a:lnTo>
                <a:lnTo>
                  <a:pt x="101894" y="2755900"/>
                </a:lnTo>
                <a:lnTo>
                  <a:pt x="116534" y="2806700"/>
                </a:lnTo>
                <a:lnTo>
                  <a:pt x="132093" y="2844800"/>
                </a:lnTo>
                <a:lnTo>
                  <a:pt x="148560" y="2895600"/>
                </a:lnTo>
                <a:lnTo>
                  <a:pt x="165922" y="2933700"/>
                </a:lnTo>
                <a:lnTo>
                  <a:pt x="184170" y="2971800"/>
                </a:lnTo>
                <a:lnTo>
                  <a:pt x="203290" y="3022600"/>
                </a:lnTo>
                <a:lnTo>
                  <a:pt x="223271" y="3060700"/>
                </a:lnTo>
                <a:lnTo>
                  <a:pt x="244102" y="3098800"/>
                </a:lnTo>
                <a:lnTo>
                  <a:pt x="265770" y="3136900"/>
                </a:lnTo>
                <a:lnTo>
                  <a:pt x="288265" y="3175000"/>
                </a:lnTo>
                <a:lnTo>
                  <a:pt x="311574" y="3213100"/>
                </a:lnTo>
                <a:lnTo>
                  <a:pt x="335687" y="3251200"/>
                </a:lnTo>
                <a:lnTo>
                  <a:pt x="360590" y="3289300"/>
                </a:lnTo>
                <a:lnTo>
                  <a:pt x="386274" y="3327400"/>
                </a:lnTo>
                <a:lnTo>
                  <a:pt x="412725" y="3365500"/>
                </a:lnTo>
                <a:lnTo>
                  <a:pt x="439932" y="3403600"/>
                </a:lnTo>
                <a:lnTo>
                  <a:pt x="467885" y="3441700"/>
                </a:lnTo>
                <a:lnTo>
                  <a:pt x="496570" y="3467100"/>
                </a:lnTo>
                <a:lnTo>
                  <a:pt x="525977" y="3505200"/>
                </a:lnTo>
                <a:lnTo>
                  <a:pt x="556093" y="3543300"/>
                </a:lnTo>
                <a:lnTo>
                  <a:pt x="586908" y="3568700"/>
                </a:lnTo>
                <a:lnTo>
                  <a:pt x="618409" y="3606800"/>
                </a:lnTo>
                <a:lnTo>
                  <a:pt x="650584" y="3632200"/>
                </a:lnTo>
                <a:lnTo>
                  <a:pt x="683423" y="3670300"/>
                </a:lnTo>
                <a:lnTo>
                  <a:pt x="716914" y="3695700"/>
                </a:lnTo>
                <a:lnTo>
                  <a:pt x="751044" y="3721100"/>
                </a:lnTo>
                <a:lnTo>
                  <a:pt x="785803" y="3759200"/>
                </a:lnTo>
                <a:lnTo>
                  <a:pt x="821178" y="3784600"/>
                </a:lnTo>
                <a:lnTo>
                  <a:pt x="857158" y="3810000"/>
                </a:lnTo>
                <a:lnTo>
                  <a:pt x="893732" y="3835400"/>
                </a:lnTo>
                <a:lnTo>
                  <a:pt x="930887" y="3860800"/>
                </a:lnTo>
                <a:lnTo>
                  <a:pt x="1006895" y="3911600"/>
                </a:lnTo>
                <a:lnTo>
                  <a:pt x="1085090" y="3962400"/>
                </a:lnTo>
                <a:lnTo>
                  <a:pt x="1124979" y="3975100"/>
                </a:lnTo>
                <a:lnTo>
                  <a:pt x="1165379" y="4000500"/>
                </a:lnTo>
                <a:lnTo>
                  <a:pt x="1206279" y="4013200"/>
                </a:lnTo>
                <a:lnTo>
                  <a:pt x="1247668" y="4038600"/>
                </a:lnTo>
                <a:lnTo>
                  <a:pt x="1289534" y="4051300"/>
                </a:lnTo>
                <a:lnTo>
                  <a:pt x="1331865" y="4076700"/>
                </a:lnTo>
                <a:lnTo>
                  <a:pt x="1461532" y="4114800"/>
                </a:lnTo>
                <a:lnTo>
                  <a:pt x="1505607" y="4140200"/>
                </a:lnTo>
                <a:lnTo>
                  <a:pt x="1550089" y="4152900"/>
                </a:lnTo>
                <a:lnTo>
                  <a:pt x="2672660" y="4152900"/>
                </a:lnTo>
                <a:lnTo>
                  <a:pt x="2717142" y="4140200"/>
                </a:lnTo>
                <a:lnTo>
                  <a:pt x="2761217" y="4114800"/>
                </a:lnTo>
                <a:lnTo>
                  <a:pt x="2890884" y="4076700"/>
                </a:lnTo>
                <a:lnTo>
                  <a:pt x="2933215" y="4051300"/>
                </a:lnTo>
                <a:lnTo>
                  <a:pt x="2975081" y="4038600"/>
                </a:lnTo>
                <a:lnTo>
                  <a:pt x="3016470" y="4013200"/>
                </a:lnTo>
                <a:lnTo>
                  <a:pt x="3057370" y="4000500"/>
                </a:lnTo>
                <a:lnTo>
                  <a:pt x="3097770" y="3975100"/>
                </a:lnTo>
                <a:lnTo>
                  <a:pt x="3137659" y="3962400"/>
                </a:lnTo>
                <a:lnTo>
                  <a:pt x="3215854" y="3911600"/>
                </a:lnTo>
                <a:lnTo>
                  <a:pt x="3291862" y="3860800"/>
                </a:lnTo>
                <a:lnTo>
                  <a:pt x="3329017" y="3835400"/>
                </a:lnTo>
                <a:lnTo>
                  <a:pt x="3365591" y="3810000"/>
                </a:lnTo>
                <a:lnTo>
                  <a:pt x="3401571" y="3784600"/>
                </a:lnTo>
                <a:lnTo>
                  <a:pt x="3436946" y="3759200"/>
                </a:lnTo>
                <a:lnTo>
                  <a:pt x="3471705" y="3721100"/>
                </a:lnTo>
                <a:lnTo>
                  <a:pt x="3505835" y="3695700"/>
                </a:lnTo>
                <a:lnTo>
                  <a:pt x="3539326" y="3670300"/>
                </a:lnTo>
                <a:lnTo>
                  <a:pt x="3572165" y="3632200"/>
                </a:lnTo>
                <a:lnTo>
                  <a:pt x="3604340" y="3606800"/>
                </a:lnTo>
                <a:lnTo>
                  <a:pt x="3635841" y="3568700"/>
                </a:lnTo>
                <a:lnTo>
                  <a:pt x="3666656" y="3543300"/>
                </a:lnTo>
                <a:lnTo>
                  <a:pt x="3696772" y="3505200"/>
                </a:lnTo>
                <a:lnTo>
                  <a:pt x="3726179" y="3467100"/>
                </a:lnTo>
                <a:lnTo>
                  <a:pt x="3754864" y="3441700"/>
                </a:lnTo>
                <a:lnTo>
                  <a:pt x="3782817" y="3403600"/>
                </a:lnTo>
                <a:lnTo>
                  <a:pt x="3810024" y="3365500"/>
                </a:lnTo>
                <a:lnTo>
                  <a:pt x="3836475" y="3327400"/>
                </a:lnTo>
                <a:lnTo>
                  <a:pt x="3862159" y="3289300"/>
                </a:lnTo>
                <a:lnTo>
                  <a:pt x="3887062" y="3251200"/>
                </a:lnTo>
                <a:lnTo>
                  <a:pt x="3911175" y="3213100"/>
                </a:lnTo>
                <a:lnTo>
                  <a:pt x="3934484" y="3175000"/>
                </a:lnTo>
                <a:lnTo>
                  <a:pt x="3956979" y="3136900"/>
                </a:lnTo>
                <a:lnTo>
                  <a:pt x="3978647" y="3098800"/>
                </a:lnTo>
                <a:lnTo>
                  <a:pt x="3999478" y="3060700"/>
                </a:lnTo>
                <a:lnTo>
                  <a:pt x="4019459" y="3022600"/>
                </a:lnTo>
                <a:lnTo>
                  <a:pt x="4038579" y="2971800"/>
                </a:lnTo>
                <a:lnTo>
                  <a:pt x="4056827" y="2933700"/>
                </a:lnTo>
                <a:lnTo>
                  <a:pt x="4074189" y="2895600"/>
                </a:lnTo>
                <a:lnTo>
                  <a:pt x="4090656" y="2844800"/>
                </a:lnTo>
                <a:lnTo>
                  <a:pt x="4106215" y="2806700"/>
                </a:lnTo>
                <a:lnTo>
                  <a:pt x="4120855" y="2755900"/>
                </a:lnTo>
                <a:lnTo>
                  <a:pt x="4134563" y="2717800"/>
                </a:lnTo>
                <a:lnTo>
                  <a:pt x="4147329" y="2667000"/>
                </a:lnTo>
                <a:lnTo>
                  <a:pt x="4159140" y="2628900"/>
                </a:lnTo>
                <a:lnTo>
                  <a:pt x="4169986" y="2578100"/>
                </a:lnTo>
                <a:lnTo>
                  <a:pt x="4179854" y="2540000"/>
                </a:lnTo>
                <a:lnTo>
                  <a:pt x="4188732" y="2489200"/>
                </a:lnTo>
                <a:lnTo>
                  <a:pt x="4196610" y="2438400"/>
                </a:lnTo>
                <a:lnTo>
                  <a:pt x="4203475" y="2400300"/>
                </a:lnTo>
                <a:lnTo>
                  <a:pt x="4209316" y="2349500"/>
                </a:lnTo>
                <a:lnTo>
                  <a:pt x="4214121" y="2298700"/>
                </a:lnTo>
                <a:lnTo>
                  <a:pt x="4217878" y="2260600"/>
                </a:lnTo>
                <a:lnTo>
                  <a:pt x="4220577" y="2209800"/>
                </a:lnTo>
                <a:lnTo>
                  <a:pt x="4222204" y="2159000"/>
                </a:lnTo>
                <a:lnTo>
                  <a:pt x="4222750" y="2108200"/>
                </a:lnTo>
                <a:lnTo>
                  <a:pt x="4222204" y="2057400"/>
                </a:lnTo>
                <a:lnTo>
                  <a:pt x="4220577" y="2019300"/>
                </a:lnTo>
                <a:lnTo>
                  <a:pt x="4217878" y="1968500"/>
                </a:lnTo>
                <a:lnTo>
                  <a:pt x="4214121" y="1917700"/>
                </a:lnTo>
                <a:lnTo>
                  <a:pt x="4209316" y="1866900"/>
                </a:lnTo>
                <a:lnTo>
                  <a:pt x="4203475" y="1828800"/>
                </a:lnTo>
                <a:lnTo>
                  <a:pt x="4196610" y="1778000"/>
                </a:lnTo>
                <a:lnTo>
                  <a:pt x="4188732" y="1727200"/>
                </a:lnTo>
                <a:lnTo>
                  <a:pt x="4179854" y="1689100"/>
                </a:lnTo>
                <a:lnTo>
                  <a:pt x="4169986" y="1638300"/>
                </a:lnTo>
                <a:lnTo>
                  <a:pt x="4159140" y="1600200"/>
                </a:lnTo>
                <a:lnTo>
                  <a:pt x="4147329" y="1549400"/>
                </a:lnTo>
                <a:lnTo>
                  <a:pt x="4134563" y="1511300"/>
                </a:lnTo>
                <a:lnTo>
                  <a:pt x="4120855" y="1460500"/>
                </a:lnTo>
                <a:lnTo>
                  <a:pt x="4106215" y="1422400"/>
                </a:lnTo>
                <a:lnTo>
                  <a:pt x="4090656" y="1371600"/>
                </a:lnTo>
                <a:lnTo>
                  <a:pt x="4074189" y="1333500"/>
                </a:lnTo>
                <a:lnTo>
                  <a:pt x="4056827" y="1295400"/>
                </a:lnTo>
                <a:lnTo>
                  <a:pt x="4038579" y="1244600"/>
                </a:lnTo>
                <a:lnTo>
                  <a:pt x="4019459" y="1206500"/>
                </a:lnTo>
                <a:lnTo>
                  <a:pt x="3999478" y="1168400"/>
                </a:lnTo>
                <a:lnTo>
                  <a:pt x="3978647" y="1130300"/>
                </a:lnTo>
                <a:lnTo>
                  <a:pt x="3956979" y="1079500"/>
                </a:lnTo>
                <a:lnTo>
                  <a:pt x="3934484" y="1041400"/>
                </a:lnTo>
                <a:lnTo>
                  <a:pt x="3911175" y="1003300"/>
                </a:lnTo>
                <a:lnTo>
                  <a:pt x="3887062" y="965200"/>
                </a:lnTo>
                <a:lnTo>
                  <a:pt x="3862159" y="927100"/>
                </a:lnTo>
                <a:lnTo>
                  <a:pt x="3836475" y="889000"/>
                </a:lnTo>
                <a:lnTo>
                  <a:pt x="3810024" y="850900"/>
                </a:lnTo>
                <a:lnTo>
                  <a:pt x="3782817" y="825500"/>
                </a:lnTo>
                <a:lnTo>
                  <a:pt x="3754864" y="787400"/>
                </a:lnTo>
                <a:lnTo>
                  <a:pt x="3726179" y="749300"/>
                </a:lnTo>
                <a:lnTo>
                  <a:pt x="3696772" y="711200"/>
                </a:lnTo>
                <a:lnTo>
                  <a:pt x="3666656" y="685800"/>
                </a:lnTo>
                <a:lnTo>
                  <a:pt x="3635841" y="647700"/>
                </a:lnTo>
                <a:lnTo>
                  <a:pt x="3604340" y="622300"/>
                </a:lnTo>
                <a:lnTo>
                  <a:pt x="3572165" y="584200"/>
                </a:lnTo>
                <a:lnTo>
                  <a:pt x="3539326" y="558800"/>
                </a:lnTo>
                <a:lnTo>
                  <a:pt x="3505835" y="520700"/>
                </a:lnTo>
                <a:lnTo>
                  <a:pt x="3471705" y="495300"/>
                </a:lnTo>
                <a:lnTo>
                  <a:pt x="3436946" y="469900"/>
                </a:lnTo>
                <a:lnTo>
                  <a:pt x="3401571" y="444500"/>
                </a:lnTo>
                <a:lnTo>
                  <a:pt x="3365591" y="406400"/>
                </a:lnTo>
                <a:lnTo>
                  <a:pt x="3329017" y="381000"/>
                </a:lnTo>
                <a:lnTo>
                  <a:pt x="3291862" y="355600"/>
                </a:lnTo>
                <a:lnTo>
                  <a:pt x="3254137" y="330200"/>
                </a:lnTo>
                <a:lnTo>
                  <a:pt x="3215854" y="317500"/>
                </a:lnTo>
                <a:lnTo>
                  <a:pt x="3137659" y="266700"/>
                </a:lnTo>
                <a:lnTo>
                  <a:pt x="3097770" y="241300"/>
                </a:lnTo>
                <a:lnTo>
                  <a:pt x="3057370" y="228600"/>
                </a:lnTo>
                <a:lnTo>
                  <a:pt x="3016470" y="203200"/>
                </a:lnTo>
                <a:lnTo>
                  <a:pt x="2975081" y="190500"/>
                </a:lnTo>
                <a:lnTo>
                  <a:pt x="2933215" y="165100"/>
                </a:lnTo>
                <a:lnTo>
                  <a:pt x="2890884" y="152400"/>
                </a:lnTo>
                <a:lnTo>
                  <a:pt x="2848100" y="127000"/>
                </a:lnTo>
                <a:lnTo>
                  <a:pt x="2536889" y="38100"/>
                </a:lnTo>
                <a:close/>
              </a:path>
              <a:path w="4222750" h="4216400">
                <a:moveTo>
                  <a:pt x="2444554" y="25400"/>
                </a:moveTo>
                <a:lnTo>
                  <a:pt x="1778195" y="25400"/>
                </a:lnTo>
                <a:lnTo>
                  <a:pt x="1731853" y="38100"/>
                </a:lnTo>
                <a:lnTo>
                  <a:pt x="2490896" y="38100"/>
                </a:lnTo>
                <a:lnTo>
                  <a:pt x="2444554" y="25400"/>
                </a:lnTo>
                <a:close/>
              </a:path>
              <a:path w="4222750" h="4216400">
                <a:moveTo>
                  <a:pt x="2350870" y="12700"/>
                </a:moveTo>
                <a:lnTo>
                  <a:pt x="1871879" y="12700"/>
                </a:lnTo>
                <a:lnTo>
                  <a:pt x="1824874" y="25400"/>
                </a:lnTo>
                <a:lnTo>
                  <a:pt x="2397875" y="25400"/>
                </a:lnTo>
                <a:lnTo>
                  <a:pt x="2350870" y="12700"/>
                </a:lnTo>
                <a:close/>
              </a:path>
              <a:path w="4222750" h="4216400">
                <a:moveTo>
                  <a:pt x="2255932" y="0"/>
                </a:moveTo>
                <a:lnTo>
                  <a:pt x="1966817" y="0"/>
                </a:lnTo>
                <a:lnTo>
                  <a:pt x="1919197" y="12700"/>
                </a:lnTo>
                <a:lnTo>
                  <a:pt x="2303552" y="12700"/>
                </a:lnTo>
                <a:lnTo>
                  <a:pt x="2255932" y="0"/>
                </a:lnTo>
                <a:close/>
              </a:path>
            </a:pathLst>
          </a:custGeom>
          <a:solidFill>
            <a:srgbClr val="78B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katerinburg@orion-express.ru" TargetMode="External"/><Relationship Id="rId2" Type="http://schemas.openxmlformats.org/officeDocument/2006/relationships/hyperlink" Target="mailto:v.g.ryabtsev@adm.khv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4314825"/>
            <a:ext cx="4756150" cy="154401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spcBef>
                <a:spcPts val="520"/>
              </a:spcBef>
            </a:pPr>
            <a:r>
              <a:rPr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Как </a:t>
            </a:r>
            <a:r>
              <a:rPr sz="3200" spc="-15" dirty="0">
                <a:latin typeface="Verdana" pitchFamily="34" charset="0"/>
                <a:ea typeface="Verdana" pitchFamily="34" charset="0"/>
                <a:cs typeface="Verdana" pitchFamily="34" charset="0"/>
              </a:rPr>
              <a:t>смотреть  </a:t>
            </a:r>
            <a:r>
              <a:rPr sz="32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спутниковое</a:t>
            </a:r>
            <a:r>
              <a:rPr sz="3200" spc="-3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spc="-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 </a:t>
            </a:r>
            <a:r>
              <a:rPr lang="ru-RU" sz="3200" spc="-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бесплатно</a:t>
            </a:r>
            <a:r>
              <a:rPr sz="3200" spc="-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08700" y="733425"/>
            <a:ext cx="4077400" cy="1864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</a:t>
            </a:r>
            <a:r>
              <a:rPr sz="280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 </a:t>
            </a:r>
            <a:r>
              <a:rPr lang="ru-RU" sz="2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sz="2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sz="2800" spc="-9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spc="-9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sz="2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Телекартой</a:t>
            </a:r>
            <a:r>
              <a:rPr lang="ru-RU" sz="2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sz="2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85725">
              <a:lnSpc>
                <a:spcPct val="100000"/>
              </a:lnSpc>
              <a:spcBef>
                <a:spcPts val="1030"/>
              </a:spcBef>
            </a:pP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ru-RU" sz="14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ноль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рублей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вам будут 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доступны </a:t>
            </a:r>
            <a:r>
              <a:rPr lang="ru-RU"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 </a:t>
            </a:r>
            <a:r>
              <a:rPr sz="1400" spc="-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главные  </a:t>
            </a:r>
            <a:r>
              <a:rPr sz="1400" spc="-5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телеканалы</a:t>
            </a:r>
            <a:r>
              <a:rPr sz="14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страны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sz="1400" spc="-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которые </a:t>
            </a:r>
            <a:r>
              <a:rPr sz="1400" spc="-5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зрители</a:t>
            </a:r>
            <a:r>
              <a:rPr sz="14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всей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России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смотрят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sz="1400" spc="-5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первую</a:t>
            </a:r>
            <a:r>
              <a:rPr sz="1400" spc="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очередь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sz="1400" dirty="0">
              <a:solidFill>
                <a:srgbClr val="EC008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08700" y="4086225"/>
            <a:ext cx="4267200" cy="2582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Смотрите бесплатно!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b="1" spc="5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55+ </a:t>
            </a:r>
            <a:r>
              <a:rPr lang="ru-RU" sz="1400" b="1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каналов в </a:t>
            </a:r>
            <a:r>
              <a:rPr lang="ru-RU" sz="1400" b="1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пакете «Социальный»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Подключиться к пакету «Социальный» могут все абоненты  спутникового ТВ «Телекарта», проживающие вне зоны цифрового вещания</a:t>
            </a:r>
            <a:endParaRPr lang="ru-RU" sz="10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b="1" spc="5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85+</a:t>
            </a:r>
            <a:r>
              <a:rPr lang="ru-RU" sz="1100" b="1" spc="5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каналов в</a:t>
            </a:r>
            <a:r>
              <a:rPr lang="ru-RU" sz="1400" b="1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пакете «Пионер»  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Подключиться к пакету  «Пионер» по акции «Смотри за ноль» и смотреть 36 месяцев с </a:t>
            </a:r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даты активации бесплатно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могут все абоненты вне зависимости от места проживания</a:t>
            </a:r>
          </a:p>
          <a:p>
            <a:pPr marL="12700" marR="5080">
              <a:spcBef>
                <a:spcPts val="600"/>
              </a:spcBef>
            </a:pP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Действие 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акции «Смотри за ноль»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распространяется  </a:t>
            </a:r>
            <a:r>
              <a:rPr lang="ru-RU" sz="800" spc="2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карты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доступа,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проданные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2019 </a:t>
            </a:r>
            <a:r>
              <a:rPr lang="ru-RU" sz="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году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80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этой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территории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период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действия  акции. Акция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работает </a:t>
            </a:r>
            <a:r>
              <a:rPr lang="ru-RU" sz="80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только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рекомендованным оборудованием. </a:t>
            </a:r>
            <a:endParaRPr lang="ru-RU" sz="1000" b="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6626" y="859873"/>
            <a:ext cx="2951480" cy="2951480"/>
          </a:xfrm>
          <a:custGeom>
            <a:avLst/>
            <a:gdLst/>
            <a:ahLst/>
            <a:cxnLst/>
            <a:rect l="l" t="t" r="r" b="b"/>
            <a:pathLst>
              <a:path w="2951479" h="2951479">
                <a:moveTo>
                  <a:pt x="1475498" y="0"/>
                </a:moveTo>
                <a:lnTo>
                  <a:pt x="1426794" y="788"/>
                </a:lnTo>
                <a:lnTo>
                  <a:pt x="1378484" y="3138"/>
                </a:lnTo>
                <a:lnTo>
                  <a:pt x="1330593" y="7025"/>
                </a:lnTo>
                <a:lnTo>
                  <a:pt x="1283145" y="12424"/>
                </a:lnTo>
                <a:lnTo>
                  <a:pt x="1236165" y="19311"/>
                </a:lnTo>
                <a:lnTo>
                  <a:pt x="1189676" y="27663"/>
                </a:lnTo>
                <a:lnTo>
                  <a:pt x="1143704" y="37454"/>
                </a:lnTo>
                <a:lnTo>
                  <a:pt x="1098272" y="48660"/>
                </a:lnTo>
                <a:lnTo>
                  <a:pt x="1053405" y="61257"/>
                </a:lnTo>
                <a:lnTo>
                  <a:pt x="1009126" y="75221"/>
                </a:lnTo>
                <a:lnTo>
                  <a:pt x="965462" y="90528"/>
                </a:lnTo>
                <a:lnTo>
                  <a:pt x="922434" y="107153"/>
                </a:lnTo>
                <a:lnTo>
                  <a:pt x="880069" y="125071"/>
                </a:lnTo>
                <a:lnTo>
                  <a:pt x="838390" y="144259"/>
                </a:lnTo>
                <a:lnTo>
                  <a:pt x="797422" y="164692"/>
                </a:lnTo>
                <a:lnTo>
                  <a:pt x="757188" y="186346"/>
                </a:lnTo>
                <a:lnTo>
                  <a:pt x="717713" y="209197"/>
                </a:lnTo>
                <a:lnTo>
                  <a:pt x="679022" y="233220"/>
                </a:lnTo>
                <a:lnTo>
                  <a:pt x="641139" y="258391"/>
                </a:lnTo>
                <a:lnTo>
                  <a:pt x="604088" y="284686"/>
                </a:lnTo>
                <a:lnTo>
                  <a:pt x="567893" y="312080"/>
                </a:lnTo>
                <a:lnTo>
                  <a:pt x="532579" y="340549"/>
                </a:lnTo>
                <a:lnTo>
                  <a:pt x="498169" y="370069"/>
                </a:lnTo>
                <a:lnTo>
                  <a:pt x="464689" y="400616"/>
                </a:lnTo>
                <a:lnTo>
                  <a:pt x="432163" y="432165"/>
                </a:lnTo>
                <a:lnTo>
                  <a:pt x="400614" y="464691"/>
                </a:lnTo>
                <a:lnTo>
                  <a:pt x="370068" y="498171"/>
                </a:lnTo>
                <a:lnTo>
                  <a:pt x="340548" y="532581"/>
                </a:lnTo>
                <a:lnTo>
                  <a:pt x="312079" y="567895"/>
                </a:lnTo>
                <a:lnTo>
                  <a:pt x="284685" y="604091"/>
                </a:lnTo>
                <a:lnTo>
                  <a:pt x="258391" y="641142"/>
                </a:lnTo>
                <a:lnTo>
                  <a:pt x="233220" y="679026"/>
                </a:lnTo>
                <a:lnTo>
                  <a:pt x="209197" y="717717"/>
                </a:lnTo>
                <a:lnTo>
                  <a:pt x="186346" y="757192"/>
                </a:lnTo>
                <a:lnTo>
                  <a:pt x="164692" y="797426"/>
                </a:lnTo>
                <a:lnTo>
                  <a:pt x="144259" y="838395"/>
                </a:lnTo>
                <a:lnTo>
                  <a:pt x="125071" y="880074"/>
                </a:lnTo>
                <a:lnTo>
                  <a:pt x="107152" y="922440"/>
                </a:lnTo>
                <a:lnTo>
                  <a:pt x="90528" y="965468"/>
                </a:lnTo>
                <a:lnTo>
                  <a:pt x="75221" y="1009133"/>
                </a:lnTo>
                <a:lnTo>
                  <a:pt x="61257" y="1053412"/>
                </a:lnTo>
                <a:lnTo>
                  <a:pt x="48660" y="1098279"/>
                </a:lnTo>
                <a:lnTo>
                  <a:pt x="37454" y="1143712"/>
                </a:lnTo>
                <a:lnTo>
                  <a:pt x="27663" y="1189685"/>
                </a:lnTo>
                <a:lnTo>
                  <a:pt x="19311" y="1236174"/>
                </a:lnTo>
                <a:lnTo>
                  <a:pt x="12424" y="1283155"/>
                </a:lnTo>
                <a:lnTo>
                  <a:pt x="7025" y="1330603"/>
                </a:lnTo>
                <a:lnTo>
                  <a:pt x="3138" y="1378495"/>
                </a:lnTo>
                <a:lnTo>
                  <a:pt x="788" y="1426806"/>
                </a:lnTo>
                <a:lnTo>
                  <a:pt x="0" y="1475511"/>
                </a:lnTo>
                <a:lnTo>
                  <a:pt x="788" y="1524215"/>
                </a:lnTo>
                <a:lnTo>
                  <a:pt x="3138" y="1572525"/>
                </a:lnTo>
                <a:lnTo>
                  <a:pt x="7025" y="1620416"/>
                </a:lnTo>
                <a:lnTo>
                  <a:pt x="12424" y="1667864"/>
                </a:lnTo>
                <a:lnTo>
                  <a:pt x="19311" y="1714844"/>
                </a:lnTo>
                <a:lnTo>
                  <a:pt x="27663" y="1761333"/>
                </a:lnTo>
                <a:lnTo>
                  <a:pt x="37454" y="1807305"/>
                </a:lnTo>
                <a:lnTo>
                  <a:pt x="48660" y="1852737"/>
                </a:lnTo>
                <a:lnTo>
                  <a:pt x="61257" y="1897604"/>
                </a:lnTo>
                <a:lnTo>
                  <a:pt x="75221" y="1941883"/>
                </a:lnTo>
                <a:lnTo>
                  <a:pt x="90528" y="1985547"/>
                </a:lnTo>
                <a:lnTo>
                  <a:pt x="107152" y="2028575"/>
                </a:lnTo>
                <a:lnTo>
                  <a:pt x="125071" y="2070940"/>
                </a:lnTo>
                <a:lnTo>
                  <a:pt x="144259" y="2112619"/>
                </a:lnTo>
                <a:lnTo>
                  <a:pt x="164692" y="2153588"/>
                </a:lnTo>
                <a:lnTo>
                  <a:pt x="186346" y="2193821"/>
                </a:lnTo>
                <a:lnTo>
                  <a:pt x="209197" y="2233296"/>
                </a:lnTo>
                <a:lnTo>
                  <a:pt x="233220" y="2271987"/>
                </a:lnTo>
                <a:lnTo>
                  <a:pt x="258391" y="2309870"/>
                </a:lnTo>
                <a:lnTo>
                  <a:pt x="284685" y="2346921"/>
                </a:lnTo>
                <a:lnTo>
                  <a:pt x="312079" y="2383116"/>
                </a:lnTo>
                <a:lnTo>
                  <a:pt x="340548" y="2418430"/>
                </a:lnTo>
                <a:lnTo>
                  <a:pt x="370068" y="2452840"/>
                </a:lnTo>
                <a:lnTo>
                  <a:pt x="400614" y="2486320"/>
                </a:lnTo>
                <a:lnTo>
                  <a:pt x="432163" y="2518846"/>
                </a:lnTo>
                <a:lnTo>
                  <a:pt x="464689" y="2550395"/>
                </a:lnTo>
                <a:lnTo>
                  <a:pt x="498169" y="2580941"/>
                </a:lnTo>
                <a:lnTo>
                  <a:pt x="532579" y="2610461"/>
                </a:lnTo>
                <a:lnTo>
                  <a:pt x="567893" y="2638930"/>
                </a:lnTo>
                <a:lnTo>
                  <a:pt x="604088" y="2666324"/>
                </a:lnTo>
                <a:lnTo>
                  <a:pt x="641139" y="2692619"/>
                </a:lnTo>
                <a:lnTo>
                  <a:pt x="679022" y="2717790"/>
                </a:lnTo>
                <a:lnTo>
                  <a:pt x="717713" y="2741812"/>
                </a:lnTo>
                <a:lnTo>
                  <a:pt x="757188" y="2764663"/>
                </a:lnTo>
                <a:lnTo>
                  <a:pt x="797422" y="2786317"/>
                </a:lnTo>
                <a:lnTo>
                  <a:pt x="838390" y="2806750"/>
                </a:lnTo>
                <a:lnTo>
                  <a:pt x="880069" y="2825938"/>
                </a:lnTo>
                <a:lnTo>
                  <a:pt x="922434" y="2843857"/>
                </a:lnTo>
                <a:lnTo>
                  <a:pt x="965462" y="2860481"/>
                </a:lnTo>
                <a:lnTo>
                  <a:pt x="1009126" y="2875788"/>
                </a:lnTo>
                <a:lnTo>
                  <a:pt x="1053405" y="2889752"/>
                </a:lnTo>
                <a:lnTo>
                  <a:pt x="1098272" y="2902349"/>
                </a:lnTo>
                <a:lnTo>
                  <a:pt x="1143704" y="2913555"/>
                </a:lnTo>
                <a:lnTo>
                  <a:pt x="1189676" y="2923346"/>
                </a:lnTo>
                <a:lnTo>
                  <a:pt x="1236165" y="2931698"/>
                </a:lnTo>
                <a:lnTo>
                  <a:pt x="1283145" y="2938585"/>
                </a:lnTo>
                <a:lnTo>
                  <a:pt x="1330593" y="2943984"/>
                </a:lnTo>
                <a:lnTo>
                  <a:pt x="1378484" y="2947871"/>
                </a:lnTo>
                <a:lnTo>
                  <a:pt x="1426794" y="2950221"/>
                </a:lnTo>
                <a:lnTo>
                  <a:pt x="1475498" y="2951010"/>
                </a:lnTo>
                <a:lnTo>
                  <a:pt x="1524203" y="2950221"/>
                </a:lnTo>
                <a:lnTo>
                  <a:pt x="1572513" y="2947871"/>
                </a:lnTo>
                <a:lnTo>
                  <a:pt x="1620404" y="2943984"/>
                </a:lnTo>
                <a:lnTo>
                  <a:pt x="1667851" y="2938585"/>
                </a:lnTo>
                <a:lnTo>
                  <a:pt x="1714832" y="2931698"/>
                </a:lnTo>
                <a:lnTo>
                  <a:pt x="1761320" y="2923346"/>
                </a:lnTo>
                <a:lnTo>
                  <a:pt x="1807293" y="2913555"/>
                </a:lnTo>
                <a:lnTo>
                  <a:pt x="1852725" y="2902349"/>
                </a:lnTo>
                <a:lnTo>
                  <a:pt x="1897592" y="2889752"/>
                </a:lnTo>
                <a:lnTo>
                  <a:pt x="1941870" y="2875788"/>
                </a:lnTo>
                <a:lnTo>
                  <a:pt x="1985535" y="2860481"/>
                </a:lnTo>
                <a:lnTo>
                  <a:pt x="2028562" y="2843857"/>
                </a:lnTo>
                <a:lnTo>
                  <a:pt x="2070927" y="2825938"/>
                </a:lnTo>
                <a:lnTo>
                  <a:pt x="2112606" y="2806750"/>
                </a:lnTo>
                <a:lnTo>
                  <a:pt x="2153575" y="2786317"/>
                </a:lnTo>
                <a:lnTo>
                  <a:pt x="2193808" y="2764663"/>
                </a:lnTo>
                <a:lnTo>
                  <a:pt x="2233283" y="2741812"/>
                </a:lnTo>
                <a:lnTo>
                  <a:pt x="2271974" y="2717790"/>
                </a:lnTo>
                <a:lnTo>
                  <a:pt x="2309857" y="2692619"/>
                </a:lnTo>
                <a:lnTo>
                  <a:pt x="2346909" y="2666324"/>
                </a:lnTo>
                <a:lnTo>
                  <a:pt x="2383103" y="2638930"/>
                </a:lnTo>
                <a:lnTo>
                  <a:pt x="2418418" y="2610461"/>
                </a:lnTo>
                <a:lnTo>
                  <a:pt x="2452827" y="2580941"/>
                </a:lnTo>
                <a:lnTo>
                  <a:pt x="2486307" y="2550395"/>
                </a:lnTo>
                <a:lnTo>
                  <a:pt x="2518833" y="2518846"/>
                </a:lnTo>
                <a:lnTo>
                  <a:pt x="2550382" y="2486320"/>
                </a:lnTo>
                <a:lnTo>
                  <a:pt x="2580928" y="2452840"/>
                </a:lnTo>
                <a:lnTo>
                  <a:pt x="2610448" y="2418430"/>
                </a:lnTo>
                <a:lnTo>
                  <a:pt x="2638917" y="2383116"/>
                </a:lnTo>
                <a:lnTo>
                  <a:pt x="2666311" y="2346921"/>
                </a:lnTo>
                <a:lnTo>
                  <a:pt x="2692606" y="2309870"/>
                </a:lnTo>
                <a:lnTo>
                  <a:pt x="2717777" y="2271987"/>
                </a:lnTo>
                <a:lnTo>
                  <a:pt x="2741800" y="2233296"/>
                </a:lnTo>
                <a:lnTo>
                  <a:pt x="2764650" y="2193821"/>
                </a:lnTo>
                <a:lnTo>
                  <a:pt x="2786304" y="2153588"/>
                </a:lnTo>
                <a:lnTo>
                  <a:pt x="2806738" y="2112619"/>
                </a:lnTo>
                <a:lnTo>
                  <a:pt x="2825925" y="2070940"/>
                </a:lnTo>
                <a:lnTo>
                  <a:pt x="2843844" y="2028575"/>
                </a:lnTo>
                <a:lnTo>
                  <a:pt x="2860469" y="1985547"/>
                </a:lnTo>
                <a:lnTo>
                  <a:pt x="2875775" y="1941883"/>
                </a:lnTo>
                <a:lnTo>
                  <a:pt x="2889739" y="1897604"/>
                </a:lnTo>
                <a:lnTo>
                  <a:pt x="2902336" y="1852737"/>
                </a:lnTo>
                <a:lnTo>
                  <a:pt x="2913543" y="1807305"/>
                </a:lnTo>
                <a:lnTo>
                  <a:pt x="2923334" y="1761333"/>
                </a:lnTo>
                <a:lnTo>
                  <a:pt x="2931685" y="1714844"/>
                </a:lnTo>
                <a:lnTo>
                  <a:pt x="2938573" y="1667864"/>
                </a:lnTo>
                <a:lnTo>
                  <a:pt x="2943972" y="1620416"/>
                </a:lnTo>
                <a:lnTo>
                  <a:pt x="2947858" y="1572525"/>
                </a:lnTo>
                <a:lnTo>
                  <a:pt x="2950208" y="1524215"/>
                </a:lnTo>
                <a:lnTo>
                  <a:pt x="2950997" y="1475511"/>
                </a:lnTo>
                <a:lnTo>
                  <a:pt x="2950208" y="1426806"/>
                </a:lnTo>
                <a:lnTo>
                  <a:pt x="2947858" y="1378495"/>
                </a:lnTo>
                <a:lnTo>
                  <a:pt x="2943972" y="1330603"/>
                </a:lnTo>
                <a:lnTo>
                  <a:pt x="2938573" y="1283155"/>
                </a:lnTo>
                <a:lnTo>
                  <a:pt x="2931685" y="1236174"/>
                </a:lnTo>
                <a:lnTo>
                  <a:pt x="2923334" y="1189685"/>
                </a:lnTo>
                <a:lnTo>
                  <a:pt x="2913543" y="1143712"/>
                </a:lnTo>
                <a:lnTo>
                  <a:pt x="2902336" y="1098279"/>
                </a:lnTo>
                <a:lnTo>
                  <a:pt x="2889739" y="1053412"/>
                </a:lnTo>
                <a:lnTo>
                  <a:pt x="2875775" y="1009133"/>
                </a:lnTo>
                <a:lnTo>
                  <a:pt x="2860469" y="965468"/>
                </a:lnTo>
                <a:lnTo>
                  <a:pt x="2843844" y="922440"/>
                </a:lnTo>
                <a:lnTo>
                  <a:pt x="2825925" y="880074"/>
                </a:lnTo>
                <a:lnTo>
                  <a:pt x="2806738" y="838395"/>
                </a:lnTo>
                <a:lnTo>
                  <a:pt x="2786304" y="797426"/>
                </a:lnTo>
                <a:lnTo>
                  <a:pt x="2764650" y="757192"/>
                </a:lnTo>
                <a:lnTo>
                  <a:pt x="2741800" y="717717"/>
                </a:lnTo>
                <a:lnTo>
                  <a:pt x="2717777" y="679026"/>
                </a:lnTo>
                <a:lnTo>
                  <a:pt x="2692606" y="641142"/>
                </a:lnTo>
                <a:lnTo>
                  <a:pt x="2666311" y="604091"/>
                </a:lnTo>
                <a:lnTo>
                  <a:pt x="2638917" y="567895"/>
                </a:lnTo>
                <a:lnTo>
                  <a:pt x="2610448" y="532581"/>
                </a:lnTo>
                <a:lnTo>
                  <a:pt x="2580928" y="498171"/>
                </a:lnTo>
                <a:lnTo>
                  <a:pt x="2550382" y="464691"/>
                </a:lnTo>
                <a:lnTo>
                  <a:pt x="2518833" y="432165"/>
                </a:lnTo>
                <a:lnTo>
                  <a:pt x="2486307" y="400616"/>
                </a:lnTo>
                <a:lnTo>
                  <a:pt x="2452827" y="370069"/>
                </a:lnTo>
                <a:lnTo>
                  <a:pt x="2418418" y="340549"/>
                </a:lnTo>
                <a:lnTo>
                  <a:pt x="2383103" y="312080"/>
                </a:lnTo>
                <a:lnTo>
                  <a:pt x="2346909" y="284686"/>
                </a:lnTo>
                <a:lnTo>
                  <a:pt x="2309857" y="258391"/>
                </a:lnTo>
                <a:lnTo>
                  <a:pt x="2271974" y="233220"/>
                </a:lnTo>
                <a:lnTo>
                  <a:pt x="2233283" y="209197"/>
                </a:lnTo>
                <a:lnTo>
                  <a:pt x="2193808" y="186346"/>
                </a:lnTo>
                <a:lnTo>
                  <a:pt x="2153575" y="164692"/>
                </a:lnTo>
                <a:lnTo>
                  <a:pt x="2112606" y="144259"/>
                </a:lnTo>
                <a:lnTo>
                  <a:pt x="2070927" y="125071"/>
                </a:lnTo>
                <a:lnTo>
                  <a:pt x="2028562" y="107153"/>
                </a:lnTo>
                <a:lnTo>
                  <a:pt x="1985535" y="90528"/>
                </a:lnTo>
                <a:lnTo>
                  <a:pt x="1941870" y="75221"/>
                </a:lnTo>
                <a:lnTo>
                  <a:pt x="1897592" y="61257"/>
                </a:lnTo>
                <a:lnTo>
                  <a:pt x="1852725" y="48660"/>
                </a:lnTo>
                <a:lnTo>
                  <a:pt x="1807293" y="37454"/>
                </a:lnTo>
                <a:lnTo>
                  <a:pt x="1761320" y="27663"/>
                </a:lnTo>
                <a:lnTo>
                  <a:pt x="1714832" y="19311"/>
                </a:lnTo>
                <a:lnTo>
                  <a:pt x="1667851" y="12424"/>
                </a:lnTo>
                <a:lnTo>
                  <a:pt x="1620404" y="7025"/>
                </a:lnTo>
                <a:lnTo>
                  <a:pt x="1572513" y="3138"/>
                </a:lnTo>
                <a:lnTo>
                  <a:pt x="1524203" y="788"/>
                </a:lnTo>
                <a:lnTo>
                  <a:pt x="1475498" y="0"/>
                </a:lnTo>
                <a:close/>
              </a:path>
            </a:pathLst>
          </a:custGeom>
          <a:solidFill>
            <a:srgbClr val="78B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639" y="394335"/>
            <a:ext cx="3924858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11993" y="294706"/>
            <a:ext cx="562610" cy="252095"/>
          </a:xfrm>
          <a:custGeom>
            <a:avLst/>
            <a:gdLst/>
            <a:ahLst/>
            <a:cxnLst/>
            <a:rect l="l" t="t" r="r" b="b"/>
            <a:pathLst>
              <a:path w="562609" h="252095">
                <a:moveTo>
                  <a:pt x="436537" y="251942"/>
                </a:moveTo>
                <a:lnTo>
                  <a:pt x="125971" y="251942"/>
                </a:lnTo>
                <a:lnTo>
                  <a:pt x="76938" y="242042"/>
                </a:lnTo>
                <a:lnTo>
                  <a:pt x="36896" y="215045"/>
                </a:lnTo>
                <a:lnTo>
                  <a:pt x="9899" y="175004"/>
                </a:lnTo>
                <a:lnTo>
                  <a:pt x="0" y="125971"/>
                </a:lnTo>
                <a:lnTo>
                  <a:pt x="9899" y="76938"/>
                </a:lnTo>
                <a:lnTo>
                  <a:pt x="36896" y="36896"/>
                </a:lnTo>
                <a:lnTo>
                  <a:pt x="76938" y="9899"/>
                </a:lnTo>
                <a:lnTo>
                  <a:pt x="125971" y="0"/>
                </a:lnTo>
                <a:lnTo>
                  <a:pt x="436537" y="0"/>
                </a:lnTo>
                <a:lnTo>
                  <a:pt x="485570" y="9899"/>
                </a:lnTo>
                <a:lnTo>
                  <a:pt x="525611" y="36896"/>
                </a:lnTo>
                <a:lnTo>
                  <a:pt x="552608" y="76938"/>
                </a:lnTo>
                <a:lnTo>
                  <a:pt x="562508" y="125971"/>
                </a:lnTo>
                <a:lnTo>
                  <a:pt x="552608" y="175004"/>
                </a:lnTo>
                <a:lnTo>
                  <a:pt x="525611" y="215045"/>
                </a:lnTo>
                <a:lnTo>
                  <a:pt x="485570" y="242042"/>
                </a:lnTo>
                <a:lnTo>
                  <a:pt x="436537" y="251942"/>
                </a:lnTo>
                <a:close/>
              </a:path>
            </a:pathLst>
          </a:custGeom>
          <a:ln w="103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880418" y="363103"/>
            <a:ext cx="133210" cy="13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Группа 86"/>
          <p:cNvGrpSpPr/>
          <p:nvPr/>
        </p:nvGrpSpPr>
        <p:grpSpPr>
          <a:xfrm>
            <a:off x="6108700" y="2714625"/>
            <a:ext cx="4094501" cy="1039405"/>
            <a:chOff x="6080771" y="3893223"/>
            <a:chExt cx="4094501" cy="1039405"/>
          </a:xfrm>
        </p:grpSpPr>
        <p:sp>
          <p:nvSpPr>
            <p:cNvPr id="88" name="object 20"/>
            <p:cNvSpPr/>
            <p:nvPr/>
          </p:nvSpPr>
          <p:spPr>
            <a:xfrm>
              <a:off x="6080771" y="3955590"/>
              <a:ext cx="167373" cy="220217"/>
            </a:xfrm>
            <a:prstGeom prst="rect">
              <a:avLst/>
            </a:prstGeom>
            <a:blipFill>
              <a:blip r:embed="rId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1"/>
            <p:cNvSpPr/>
            <p:nvPr/>
          </p:nvSpPr>
          <p:spPr>
            <a:xfrm>
              <a:off x="6439268" y="4009174"/>
              <a:ext cx="371182" cy="113055"/>
            </a:xfrm>
            <a:prstGeom prst="rect">
              <a:avLst/>
            </a:prstGeom>
            <a:blipFill>
              <a:blip r:embed="rId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2"/>
            <p:cNvSpPr/>
            <p:nvPr/>
          </p:nvSpPr>
          <p:spPr>
            <a:xfrm>
              <a:off x="6474099" y="4035933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89">
                  <a:moveTo>
                    <a:pt x="21221" y="0"/>
                  </a:moveTo>
                  <a:lnTo>
                    <a:pt x="0" y="0"/>
                  </a:lnTo>
                  <a:lnTo>
                    <a:pt x="0" y="59512"/>
                  </a:lnTo>
                  <a:lnTo>
                    <a:pt x="12941" y="59512"/>
                  </a:lnTo>
                  <a:lnTo>
                    <a:pt x="12941" y="37795"/>
                  </a:lnTo>
                  <a:lnTo>
                    <a:pt x="21221" y="37795"/>
                  </a:lnTo>
                  <a:lnTo>
                    <a:pt x="29370" y="36271"/>
                  </a:lnTo>
                  <a:lnTo>
                    <a:pt x="35523" y="32164"/>
                  </a:lnTo>
                  <a:lnTo>
                    <a:pt x="38867" y="27012"/>
                  </a:lnTo>
                  <a:lnTo>
                    <a:pt x="12941" y="27012"/>
                  </a:lnTo>
                  <a:lnTo>
                    <a:pt x="12941" y="11023"/>
                  </a:lnTo>
                  <a:lnTo>
                    <a:pt x="38907" y="11023"/>
                  </a:lnTo>
                  <a:lnTo>
                    <a:pt x="35523" y="5746"/>
                  </a:lnTo>
                  <a:lnTo>
                    <a:pt x="29370" y="1561"/>
                  </a:lnTo>
                  <a:lnTo>
                    <a:pt x="21221" y="0"/>
                  </a:lnTo>
                  <a:close/>
                </a:path>
                <a:path w="41275" h="59689">
                  <a:moveTo>
                    <a:pt x="38907" y="11023"/>
                  </a:moveTo>
                  <a:lnTo>
                    <a:pt x="24942" y="11023"/>
                  </a:lnTo>
                  <a:lnTo>
                    <a:pt x="27673" y="14262"/>
                  </a:lnTo>
                  <a:lnTo>
                    <a:pt x="27673" y="23837"/>
                  </a:lnTo>
                  <a:lnTo>
                    <a:pt x="24942" y="27012"/>
                  </a:lnTo>
                  <a:lnTo>
                    <a:pt x="38867" y="27012"/>
                  </a:lnTo>
                  <a:lnTo>
                    <a:pt x="39411" y="26174"/>
                  </a:lnTo>
                  <a:lnTo>
                    <a:pt x="40766" y="18999"/>
                  </a:lnTo>
                  <a:lnTo>
                    <a:pt x="39411" y="11808"/>
                  </a:lnTo>
                  <a:lnTo>
                    <a:pt x="38907" y="11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23"/>
            <p:cNvSpPr/>
            <p:nvPr/>
          </p:nvSpPr>
          <p:spPr>
            <a:xfrm>
              <a:off x="6521746" y="4034797"/>
              <a:ext cx="47625" cy="62230"/>
            </a:xfrm>
            <a:custGeom>
              <a:avLst/>
              <a:gdLst/>
              <a:ahLst/>
              <a:cxnLst/>
              <a:rect l="l" t="t" r="r" b="b"/>
              <a:pathLst>
                <a:path w="47625" h="62229">
                  <a:moveTo>
                    <a:pt x="23494" y="0"/>
                  </a:moveTo>
                  <a:lnTo>
                    <a:pt x="14375" y="1546"/>
                  </a:lnTo>
                  <a:lnTo>
                    <a:pt x="6904" y="6176"/>
                  </a:lnTo>
                  <a:lnTo>
                    <a:pt x="1854" y="13882"/>
                  </a:lnTo>
                  <a:lnTo>
                    <a:pt x="0" y="24650"/>
                  </a:lnTo>
                  <a:lnTo>
                    <a:pt x="0" y="37223"/>
                  </a:lnTo>
                  <a:lnTo>
                    <a:pt x="1854" y="48019"/>
                  </a:lnTo>
                  <a:lnTo>
                    <a:pt x="6904" y="55699"/>
                  </a:lnTo>
                  <a:lnTo>
                    <a:pt x="14375" y="60287"/>
                  </a:lnTo>
                  <a:lnTo>
                    <a:pt x="23494" y="61810"/>
                  </a:lnTo>
                  <a:lnTo>
                    <a:pt x="32697" y="60287"/>
                  </a:lnTo>
                  <a:lnTo>
                    <a:pt x="40200" y="55699"/>
                  </a:lnTo>
                  <a:lnTo>
                    <a:pt x="43423" y="50800"/>
                  </a:lnTo>
                  <a:lnTo>
                    <a:pt x="17246" y="50800"/>
                  </a:lnTo>
                  <a:lnTo>
                    <a:pt x="12941" y="47269"/>
                  </a:lnTo>
                  <a:lnTo>
                    <a:pt x="12941" y="14808"/>
                  </a:lnTo>
                  <a:lnTo>
                    <a:pt x="17246" y="10985"/>
                  </a:lnTo>
                  <a:lnTo>
                    <a:pt x="43353" y="10985"/>
                  </a:lnTo>
                  <a:lnTo>
                    <a:pt x="40200" y="6176"/>
                  </a:lnTo>
                  <a:lnTo>
                    <a:pt x="32697" y="1546"/>
                  </a:lnTo>
                  <a:lnTo>
                    <a:pt x="23494" y="0"/>
                  </a:lnTo>
                  <a:close/>
                </a:path>
                <a:path w="47625" h="62229">
                  <a:moveTo>
                    <a:pt x="43353" y="10985"/>
                  </a:moveTo>
                  <a:lnTo>
                    <a:pt x="29654" y="10985"/>
                  </a:lnTo>
                  <a:lnTo>
                    <a:pt x="34150" y="14808"/>
                  </a:lnTo>
                  <a:lnTo>
                    <a:pt x="34150" y="47269"/>
                  </a:lnTo>
                  <a:lnTo>
                    <a:pt x="29654" y="50800"/>
                  </a:lnTo>
                  <a:lnTo>
                    <a:pt x="43423" y="50800"/>
                  </a:lnTo>
                  <a:lnTo>
                    <a:pt x="45253" y="48019"/>
                  </a:lnTo>
                  <a:lnTo>
                    <a:pt x="47104" y="37223"/>
                  </a:lnTo>
                  <a:lnTo>
                    <a:pt x="47104" y="24650"/>
                  </a:lnTo>
                  <a:lnTo>
                    <a:pt x="45253" y="13882"/>
                  </a:lnTo>
                  <a:lnTo>
                    <a:pt x="43353" y="10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24"/>
            <p:cNvSpPr/>
            <p:nvPr/>
          </p:nvSpPr>
          <p:spPr>
            <a:xfrm>
              <a:off x="6578178" y="4034796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111" y="0"/>
                  </a:moveTo>
                  <a:lnTo>
                    <a:pt x="24307" y="0"/>
                  </a:lnTo>
                  <a:lnTo>
                    <a:pt x="14642" y="1509"/>
                  </a:lnTo>
                  <a:lnTo>
                    <a:pt x="6938" y="6064"/>
                  </a:lnTo>
                  <a:lnTo>
                    <a:pt x="1842" y="13705"/>
                  </a:lnTo>
                  <a:lnTo>
                    <a:pt x="0" y="24472"/>
                  </a:lnTo>
                  <a:lnTo>
                    <a:pt x="0" y="37312"/>
                  </a:lnTo>
                  <a:lnTo>
                    <a:pt x="1842" y="48084"/>
                  </a:lnTo>
                  <a:lnTo>
                    <a:pt x="6938" y="55733"/>
                  </a:lnTo>
                  <a:lnTo>
                    <a:pt x="14642" y="60297"/>
                  </a:lnTo>
                  <a:lnTo>
                    <a:pt x="24307" y="61810"/>
                  </a:lnTo>
                  <a:lnTo>
                    <a:pt x="30111" y="61810"/>
                  </a:lnTo>
                  <a:lnTo>
                    <a:pt x="35750" y="60947"/>
                  </a:lnTo>
                  <a:lnTo>
                    <a:pt x="41478" y="59080"/>
                  </a:lnTo>
                  <a:lnTo>
                    <a:pt x="39575" y="50799"/>
                  </a:lnTo>
                  <a:lnTo>
                    <a:pt x="17348" y="50799"/>
                  </a:lnTo>
                  <a:lnTo>
                    <a:pt x="12953" y="47002"/>
                  </a:lnTo>
                  <a:lnTo>
                    <a:pt x="12953" y="14808"/>
                  </a:lnTo>
                  <a:lnTo>
                    <a:pt x="17348" y="10985"/>
                  </a:lnTo>
                  <a:lnTo>
                    <a:pt x="39563" y="10985"/>
                  </a:lnTo>
                  <a:lnTo>
                    <a:pt x="41478" y="2730"/>
                  </a:lnTo>
                  <a:lnTo>
                    <a:pt x="35750" y="863"/>
                  </a:lnTo>
                  <a:lnTo>
                    <a:pt x="30111" y="0"/>
                  </a:lnTo>
                  <a:close/>
                </a:path>
                <a:path w="41909" h="62229">
                  <a:moveTo>
                    <a:pt x="39027" y="48412"/>
                  </a:moveTo>
                  <a:lnTo>
                    <a:pt x="34175" y="50101"/>
                  </a:lnTo>
                  <a:lnTo>
                    <a:pt x="29311" y="50799"/>
                  </a:lnTo>
                  <a:lnTo>
                    <a:pt x="39575" y="50799"/>
                  </a:lnTo>
                  <a:lnTo>
                    <a:pt x="39027" y="48412"/>
                  </a:lnTo>
                  <a:close/>
                </a:path>
                <a:path w="41909" h="62229">
                  <a:moveTo>
                    <a:pt x="39563" y="10985"/>
                  </a:moveTo>
                  <a:lnTo>
                    <a:pt x="29311" y="10985"/>
                  </a:lnTo>
                  <a:lnTo>
                    <a:pt x="34175" y="11798"/>
                  </a:lnTo>
                  <a:lnTo>
                    <a:pt x="39027" y="13296"/>
                  </a:lnTo>
                  <a:lnTo>
                    <a:pt x="39563" y="10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25"/>
            <p:cNvSpPr/>
            <p:nvPr/>
          </p:nvSpPr>
          <p:spPr>
            <a:xfrm>
              <a:off x="6628283" y="4034796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111" y="0"/>
                  </a:moveTo>
                  <a:lnTo>
                    <a:pt x="24320" y="0"/>
                  </a:lnTo>
                  <a:lnTo>
                    <a:pt x="14642" y="1509"/>
                  </a:lnTo>
                  <a:lnTo>
                    <a:pt x="6935" y="6064"/>
                  </a:lnTo>
                  <a:lnTo>
                    <a:pt x="1840" y="13705"/>
                  </a:lnTo>
                  <a:lnTo>
                    <a:pt x="0" y="24472"/>
                  </a:lnTo>
                  <a:lnTo>
                    <a:pt x="0" y="37312"/>
                  </a:lnTo>
                  <a:lnTo>
                    <a:pt x="1840" y="48084"/>
                  </a:lnTo>
                  <a:lnTo>
                    <a:pt x="6935" y="55733"/>
                  </a:lnTo>
                  <a:lnTo>
                    <a:pt x="14642" y="60297"/>
                  </a:lnTo>
                  <a:lnTo>
                    <a:pt x="24320" y="61810"/>
                  </a:lnTo>
                  <a:lnTo>
                    <a:pt x="30111" y="61810"/>
                  </a:lnTo>
                  <a:lnTo>
                    <a:pt x="35750" y="60947"/>
                  </a:lnTo>
                  <a:lnTo>
                    <a:pt x="41490" y="59080"/>
                  </a:lnTo>
                  <a:lnTo>
                    <a:pt x="39558" y="50799"/>
                  </a:lnTo>
                  <a:lnTo>
                    <a:pt x="17335" y="50799"/>
                  </a:lnTo>
                  <a:lnTo>
                    <a:pt x="12966" y="47002"/>
                  </a:lnTo>
                  <a:lnTo>
                    <a:pt x="12966" y="14808"/>
                  </a:lnTo>
                  <a:lnTo>
                    <a:pt x="17335" y="10985"/>
                  </a:lnTo>
                  <a:lnTo>
                    <a:pt x="39546" y="10985"/>
                  </a:lnTo>
                  <a:lnTo>
                    <a:pt x="41490" y="2730"/>
                  </a:lnTo>
                  <a:lnTo>
                    <a:pt x="35750" y="863"/>
                  </a:lnTo>
                  <a:lnTo>
                    <a:pt x="30111" y="0"/>
                  </a:lnTo>
                  <a:close/>
                </a:path>
                <a:path w="41909" h="62229">
                  <a:moveTo>
                    <a:pt x="39001" y="48412"/>
                  </a:moveTo>
                  <a:lnTo>
                    <a:pt x="34150" y="50101"/>
                  </a:lnTo>
                  <a:lnTo>
                    <a:pt x="29337" y="50799"/>
                  </a:lnTo>
                  <a:lnTo>
                    <a:pt x="39558" y="50799"/>
                  </a:lnTo>
                  <a:lnTo>
                    <a:pt x="39001" y="48412"/>
                  </a:lnTo>
                  <a:close/>
                </a:path>
                <a:path w="41909" h="62229">
                  <a:moveTo>
                    <a:pt x="39546" y="10985"/>
                  </a:moveTo>
                  <a:lnTo>
                    <a:pt x="29337" y="10985"/>
                  </a:lnTo>
                  <a:lnTo>
                    <a:pt x="34150" y="11798"/>
                  </a:lnTo>
                  <a:lnTo>
                    <a:pt x="39001" y="13296"/>
                  </a:lnTo>
                  <a:lnTo>
                    <a:pt x="39546" y="10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6"/>
            <p:cNvSpPr/>
            <p:nvPr/>
          </p:nvSpPr>
          <p:spPr>
            <a:xfrm>
              <a:off x="6679881" y="4035939"/>
              <a:ext cx="45085" cy="59690"/>
            </a:xfrm>
            <a:custGeom>
              <a:avLst/>
              <a:gdLst/>
              <a:ahLst/>
              <a:cxnLst/>
              <a:rect l="l" t="t" r="r" b="b"/>
              <a:pathLst>
                <a:path w="45084" h="59689">
                  <a:moveTo>
                    <a:pt x="12953" y="0"/>
                  </a:moveTo>
                  <a:lnTo>
                    <a:pt x="0" y="0"/>
                  </a:lnTo>
                  <a:lnTo>
                    <a:pt x="0" y="59512"/>
                  </a:lnTo>
                  <a:lnTo>
                    <a:pt x="10553" y="59512"/>
                  </a:lnTo>
                  <a:lnTo>
                    <a:pt x="26152" y="34874"/>
                  </a:lnTo>
                  <a:lnTo>
                    <a:pt x="12687" y="34874"/>
                  </a:lnTo>
                  <a:lnTo>
                    <a:pt x="12839" y="31495"/>
                  </a:lnTo>
                  <a:lnTo>
                    <a:pt x="12953" y="0"/>
                  </a:lnTo>
                  <a:close/>
                </a:path>
                <a:path w="45084" h="59689">
                  <a:moveTo>
                    <a:pt x="45072" y="24828"/>
                  </a:moveTo>
                  <a:lnTo>
                    <a:pt x="32511" y="24828"/>
                  </a:lnTo>
                  <a:lnTo>
                    <a:pt x="32232" y="28244"/>
                  </a:lnTo>
                  <a:lnTo>
                    <a:pt x="32130" y="59512"/>
                  </a:lnTo>
                  <a:lnTo>
                    <a:pt x="45072" y="59512"/>
                  </a:lnTo>
                  <a:lnTo>
                    <a:pt x="45072" y="24828"/>
                  </a:lnTo>
                  <a:close/>
                </a:path>
                <a:path w="45084" h="59689">
                  <a:moveTo>
                    <a:pt x="45072" y="0"/>
                  </a:moveTo>
                  <a:lnTo>
                    <a:pt x="34607" y="0"/>
                  </a:lnTo>
                  <a:lnTo>
                    <a:pt x="12687" y="34874"/>
                  </a:lnTo>
                  <a:lnTo>
                    <a:pt x="26152" y="34874"/>
                  </a:lnTo>
                  <a:lnTo>
                    <a:pt x="32511" y="24828"/>
                  </a:lnTo>
                  <a:lnTo>
                    <a:pt x="45072" y="24828"/>
                  </a:lnTo>
                  <a:lnTo>
                    <a:pt x="45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7"/>
            <p:cNvSpPr/>
            <p:nvPr/>
          </p:nvSpPr>
          <p:spPr>
            <a:xfrm>
              <a:off x="6733788" y="4035933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09" h="59689">
                  <a:moveTo>
                    <a:pt x="41808" y="0"/>
                  </a:moveTo>
                  <a:lnTo>
                    <a:pt x="20205" y="0"/>
                  </a:lnTo>
                  <a:lnTo>
                    <a:pt x="12071" y="1561"/>
                  </a:lnTo>
                  <a:lnTo>
                    <a:pt x="5926" y="5746"/>
                  </a:lnTo>
                  <a:lnTo>
                    <a:pt x="2040" y="11808"/>
                  </a:lnTo>
                  <a:lnTo>
                    <a:pt x="685" y="18999"/>
                  </a:lnTo>
                  <a:lnTo>
                    <a:pt x="685" y="26225"/>
                  </a:lnTo>
                  <a:lnTo>
                    <a:pt x="4368" y="32918"/>
                  </a:lnTo>
                  <a:lnTo>
                    <a:pt x="11074" y="35915"/>
                  </a:lnTo>
                  <a:lnTo>
                    <a:pt x="0" y="59512"/>
                  </a:lnTo>
                  <a:lnTo>
                    <a:pt x="14401" y="59512"/>
                  </a:lnTo>
                  <a:lnTo>
                    <a:pt x="23939" y="37795"/>
                  </a:lnTo>
                  <a:lnTo>
                    <a:pt x="41808" y="37795"/>
                  </a:lnTo>
                  <a:lnTo>
                    <a:pt x="41808" y="27012"/>
                  </a:lnTo>
                  <a:lnTo>
                    <a:pt x="16713" y="27012"/>
                  </a:lnTo>
                  <a:lnTo>
                    <a:pt x="13716" y="23837"/>
                  </a:lnTo>
                  <a:lnTo>
                    <a:pt x="13716" y="14262"/>
                  </a:lnTo>
                  <a:lnTo>
                    <a:pt x="16713" y="11023"/>
                  </a:lnTo>
                  <a:lnTo>
                    <a:pt x="41808" y="11023"/>
                  </a:lnTo>
                  <a:lnTo>
                    <a:pt x="41808" y="0"/>
                  </a:lnTo>
                  <a:close/>
                </a:path>
                <a:path w="41909" h="59689">
                  <a:moveTo>
                    <a:pt x="41808" y="37795"/>
                  </a:moveTo>
                  <a:lnTo>
                    <a:pt x="28854" y="37795"/>
                  </a:lnTo>
                  <a:lnTo>
                    <a:pt x="28854" y="59512"/>
                  </a:lnTo>
                  <a:lnTo>
                    <a:pt x="41808" y="59512"/>
                  </a:lnTo>
                  <a:lnTo>
                    <a:pt x="41808" y="37795"/>
                  </a:lnTo>
                  <a:close/>
                </a:path>
                <a:path w="41909" h="59689">
                  <a:moveTo>
                    <a:pt x="41808" y="11023"/>
                  </a:moveTo>
                  <a:lnTo>
                    <a:pt x="28854" y="11023"/>
                  </a:lnTo>
                  <a:lnTo>
                    <a:pt x="28854" y="27012"/>
                  </a:lnTo>
                  <a:lnTo>
                    <a:pt x="41808" y="27012"/>
                  </a:lnTo>
                  <a:lnTo>
                    <a:pt x="41808" y="11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8"/>
            <p:cNvSpPr/>
            <p:nvPr/>
          </p:nvSpPr>
          <p:spPr>
            <a:xfrm>
              <a:off x="6821195" y="4009174"/>
              <a:ext cx="113055" cy="113055"/>
            </a:xfrm>
            <a:prstGeom prst="rect">
              <a:avLst/>
            </a:prstGeom>
            <a:blipFill>
              <a:blip r:embed="rId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9"/>
            <p:cNvSpPr/>
            <p:nvPr/>
          </p:nvSpPr>
          <p:spPr>
            <a:xfrm>
              <a:off x="7125398" y="3955592"/>
              <a:ext cx="220218" cy="220217"/>
            </a:xfrm>
            <a:prstGeom prst="rect">
              <a:avLst/>
            </a:prstGeom>
            <a:blipFill>
              <a:blip r:embed="rId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0"/>
            <p:cNvSpPr/>
            <p:nvPr/>
          </p:nvSpPr>
          <p:spPr>
            <a:xfrm>
              <a:off x="7536738" y="3955592"/>
              <a:ext cx="235623" cy="220217"/>
            </a:xfrm>
            <a:prstGeom prst="rect">
              <a:avLst/>
            </a:prstGeom>
            <a:blipFill>
              <a:blip r:embed="rId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1"/>
            <p:cNvSpPr/>
            <p:nvPr/>
          </p:nvSpPr>
          <p:spPr>
            <a:xfrm>
              <a:off x="7963479" y="3955566"/>
              <a:ext cx="220243" cy="220256"/>
            </a:xfrm>
            <a:prstGeom prst="rect">
              <a:avLst/>
            </a:prstGeom>
            <a:blipFill>
              <a:blip r:embed="rId9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2"/>
            <p:cNvSpPr/>
            <p:nvPr/>
          </p:nvSpPr>
          <p:spPr>
            <a:xfrm>
              <a:off x="6080773" y="4367695"/>
              <a:ext cx="371182" cy="113030"/>
            </a:xfrm>
            <a:prstGeom prst="rect">
              <a:avLst/>
            </a:prstGeom>
            <a:blipFill>
              <a:blip r:embed="rId1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33"/>
            <p:cNvSpPr/>
            <p:nvPr/>
          </p:nvSpPr>
          <p:spPr>
            <a:xfrm>
              <a:off x="6115610" y="4394458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89">
                  <a:moveTo>
                    <a:pt x="21247" y="0"/>
                  </a:moveTo>
                  <a:lnTo>
                    <a:pt x="0" y="0"/>
                  </a:lnTo>
                  <a:lnTo>
                    <a:pt x="0" y="59537"/>
                  </a:lnTo>
                  <a:lnTo>
                    <a:pt x="12966" y="59537"/>
                  </a:lnTo>
                  <a:lnTo>
                    <a:pt x="12966" y="37782"/>
                  </a:lnTo>
                  <a:lnTo>
                    <a:pt x="21247" y="37782"/>
                  </a:lnTo>
                  <a:lnTo>
                    <a:pt x="29380" y="36260"/>
                  </a:lnTo>
                  <a:lnTo>
                    <a:pt x="35534" y="32157"/>
                  </a:lnTo>
                  <a:lnTo>
                    <a:pt x="38884" y="27012"/>
                  </a:lnTo>
                  <a:lnTo>
                    <a:pt x="12966" y="27012"/>
                  </a:lnTo>
                  <a:lnTo>
                    <a:pt x="12966" y="11010"/>
                  </a:lnTo>
                  <a:lnTo>
                    <a:pt x="38925" y="11010"/>
                  </a:lnTo>
                  <a:lnTo>
                    <a:pt x="35534" y="5737"/>
                  </a:lnTo>
                  <a:lnTo>
                    <a:pt x="29380" y="1557"/>
                  </a:lnTo>
                  <a:lnTo>
                    <a:pt x="21247" y="0"/>
                  </a:lnTo>
                  <a:close/>
                </a:path>
                <a:path w="41275" h="59689">
                  <a:moveTo>
                    <a:pt x="38925" y="11010"/>
                  </a:moveTo>
                  <a:lnTo>
                    <a:pt x="24930" y="11010"/>
                  </a:lnTo>
                  <a:lnTo>
                    <a:pt x="27660" y="14262"/>
                  </a:lnTo>
                  <a:lnTo>
                    <a:pt x="27660" y="23837"/>
                  </a:lnTo>
                  <a:lnTo>
                    <a:pt x="24930" y="27012"/>
                  </a:lnTo>
                  <a:lnTo>
                    <a:pt x="38884" y="27012"/>
                  </a:lnTo>
                  <a:lnTo>
                    <a:pt x="39431" y="26172"/>
                  </a:lnTo>
                  <a:lnTo>
                    <a:pt x="40792" y="18999"/>
                  </a:lnTo>
                  <a:lnTo>
                    <a:pt x="39431" y="11797"/>
                  </a:lnTo>
                  <a:lnTo>
                    <a:pt x="38925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4"/>
            <p:cNvSpPr/>
            <p:nvPr/>
          </p:nvSpPr>
          <p:spPr>
            <a:xfrm>
              <a:off x="6163255" y="4393299"/>
              <a:ext cx="47625" cy="62230"/>
            </a:xfrm>
            <a:custGeom>
              <a:avLst/>
              <a:gdLst/>
              <a:ahLst/>
              <a:cxnLst/>
              <a:rect l="l" t="t" r="r" b="b"/>
              <a:pathLst>
                <a:path w="47625" h="62229">
                  <a:moveTo>
                    <a:pt x="23494" y="0"/>
                  </a:moveTo>
                  <a:lnTo>
                    <a:pt x="14380" y="1549"/>
                  </a:lnTo>
                  <a:lnTo>
                    <a:pt x="6908" y="6186"/>
                  </a:lnTo>
                  <a:lnTo>
                    <a:pt x="1856" y="13892"/>
                  </a:lnTo>
                  <a:lnTo>
                    <a:pt x="0" y="24650"/>
                  </a:lnTo>
                  <a:lnTo>
                    <a:pt x="0" y="37249"/>
                  </a:lnTo>
                  <a:lnTo>
                    <a:pt x="1856" y="48027"/>
                  </a:lnTo>
                  <a:lnTo>
                    <a:pt x="6908" y="55703"/>
                  </a:lnTo>
                  <a:lnTo>
                    <a:pt x="14380" y="60296"/>
                  </a:lnTo>
                  <a:lnTo>
                    <a:pt x="23494" y="61823"/>
                  </a:lnTo>
                  <a:lnTo>
                    <a:pt x="32693" y="60296"/>
                  </a:lnTo>
                  <a:lnTo>
                    <a:pt x="40201" y="55703"/>
                  </a:lnTo>
                  <a:lnTo>
                    <a:pt x="43434" y="50800"/>
                  </a:lnTo>
                  <a:lnTo>
                    <a:pt x="17246" y="50800"/>
                  </a:lnTo>
                  <a:lnTo>
                    <a:pt x="12966" y="47294"/>
                  </a:lnTo>
                  <a:lnTo>
                    <a:pt x="12966" y="14808"/>
                  </a:lnTo>
                  <a:lnTo>
                    <a:pt x="17246" y="11010"/>
                  </a:lnTo>
                  <a:lnTo>
                    <a:pt x="43369" y="11010"/>
                  </a:lnTo>
                  <a:lnTo>
                    <a:pt x="40201" y="6186"/>
                  </a:lnTo>
                  <a:lnTo>
                    <a:pt x="32693" y="1549"/>
                  </a:lnTo>
                  <a:lnTo>
                    <a:pt x="23494" y="0"/>
                  </a:lnTo>
                  <a:close/>
                </a:path>
                <a:path w="47625" h="62229">
                  <a:moveTo>
                    <a:pt x="43369" y="11010"/>
                  </a:moveTo>
                  <a:lnTo>
                    <a:pt x="29692" y="11010"/>
                  </a:lnTo>
                  <a:lnTo>
                    <a:pt x="34175" y="14808"/>
                  </a:lnTo>
                  <a:lnTo>
                    <a:pt x="34175" y="47294"/>
                  </a:lnTo>
                  <a:lnTo>
                    <a:pt x="29692" y="50800"/>
                  </a:lnTo>
                  <a:lnTo>
                    <a:pt x="43434" y="50800"/>
                  </a:lnTo>
                  <a:lnTo>
                    <a:pt x="45262" y="48027"/>
                  </a:lnTo>
                  <a:lnTo>
                    <a:pt x="47116" y="37249"/>
                  </a:lnTo>
                  <a:lnTo>
                    <a:pt x="47116" y="24650"/>
                  </a:lnTo>
                  <a:lnTo>
                    <a:pt x="45262" y="13892"/>
                  </a:lnTo>
                  <a:lnTo>
                    <a:pt x="43369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5"/>
            <p:cNvSpPr/>
            <p:nvPr/>
          </p:nvSpPr>
          <p:spPr>
            <a:xfrm>
              <a:off x="6219701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10" h="62229">
                  <a:moveTo>
                    <a:pt x="30111" y="0"/>
                  </a:moveTo>
                  <a:lnTo>
                    <a:pt x="24295" y="0"/>
                  </a:lnTo>
                  <a:lnTo>
                    <a:pt x="14632" y="1509"/>
                  </a:lnTo>
                  <a:lnTo>
                    <a:pt x="6932" y="6067"/>
                  </a:lnTo>
                  <a:lnTo>
                    <a:pt x="1840" y="13715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40" y="48091"/>
                  </a:lnTo>
                  <a:lnTo>
                    <a:pt x="6932" y="55741"/>
                  </a:lnTo>
                  <a:lnTo>
                    <a:pt x="14632" y="60308"/>
                  </a:lnTo>
                  <a:lnTo>
                    <a:pt x="24295" y="61823"/>
                  </a:lnTo>
                  <a:lnTo>
                    <a:pt x="30111" y="61823"/>
                  </a:lnTo>
                  <a:lnTo>
                    <a:pt x="35763" y="60947"/>
                  </a:lnTo>
                  <a:lnTo>
                    <a:pt x="41465" y="59105"/>
                  </a:lnTo>
                  <a:lnTo>
                    <a:pt x="39561" y="50799"/>
                  </a:lnTo>
                  <a:lnTo>
                    <a:pt x="17348" y="50799"/>
                  </a:lnTo>
                  <a:lnTo>
                    <a:pt x="12941" y="47028"/>
                  </a:lnTo>
                  <a:lnTo>
                    <a:pt x="12941" y="14808"/>
                  </a:lnTo>
                  <a:lnTo>
                    <a:pt x="17348" y="11010"/>
                  </a:lnTo>
                  <a:lnTo>
                    <a:pt x="39544" y="11010"/>
                  </a:lnTo>
                  <a:lnTo>
                    <a:pt x="41465" y="2730"/>
                  </a:lnTo>
                  <a:lnTo>
                    <a:pt x="35763" y="888"/>
                  </a:lnTo>
                  <a:lnTo>
                    <a:pt x="30111" y="0"/>
                  </a:lnTo>
                  <a:close/>
                </a:path>
                <a:path w="41910" h="62229">
                  <a:moveTo>
                    <a:pt x="39014" y="48412"/>
                  </a:moveTo>
                  <a:lnTo>
                    <a:pt x="34188" y="50101"/>
                  </a:lnTo>
                  <a:lnTo>
                    <a:pt x="29324" y="50799"/>
                  </a:lnTo>
                  <a:lnTo>
                    <a:pt x="39561" y="50799"/>
                  </a:lnTo>
                  <a:lnTo>
                    <a:pt x="39014" y="48412"/>
                  </a:lnTo>
                  <a:close/>
                </a:path>
                <a:path w="41910" h="62229">
                  <a:moveTo>
                    <a:pt x="39544" y="11010"/>
                  </a:moveTo>
                  <a:lnTo>
                    <a:pt x="29324" y="11010"/>
                  </a:lnTo>
                  <a:lnTo>
                    <a:pt x="34188" y="11798"/>
                  </a:lnTo>
                  <a:lnTo>
                    <a:pt x="39014" y="13296"/>
                  </a:lnTo>
                  <a:lnTo>
                    <a:pt x="39544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36"/>
            <p:cNvSpPr/>
            <p:nvPr/>
          </p:nvSpPr>
          <p:spPr>
            <a:xfrm>
              <a:off x="6269782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10" h="62229">
                  <a:moveTo>
                    <a:pt x="30124" y="0"/>
                  </a:moveTo>
                  <a:lnTo>
                    <a:pt x="24307" y="0"/>
                  </a:lnTo>
                  <a:lnTo>
                    <a:pt x="14648" y="1509"/>
                  </a:lnTo>
                  <a:lnTo>
                    <a:pt x="6943" y="6067"/>
                  </a:lnTo>
                  <a:lnTo>
                    <a:pt x="1844" y="13715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44" y="48091"/>
                  </a:lnTo>
                  <a:lnTo>
                    <a:pt x="6943" y="55741"/>
                  </a:lnTo>
                  <a:lnTo>
                    <a:pt x="14648" y="60308"/>
                  </a:lnTo>
                  <a:lnTo>
                    <a:pt x="24307" y="61823"/>
                  </a:lnTo>
                  <a:lnTo>
                    <a:pt x="30124" y="61823"/>
                  </a:lnTo>
                  <a:lnTo>
                    <a:pt x="35763" y="60947"/>
                  </a:lnTo>
                  <a:lnTo>
                    <a:pt x="41490" y="59105"/>
                  </a:lnTo>
                  <a:lnTo>
                    <a:pt x="39567" y="50799"/>
                  </a:lnTo>
                  <a:lnTo>
                    <a:pt x="17373" y="50799"/>
                  </a:lnTo>
                  <a:lnTo>
                    <a:pt x="12966" y="47028"/>
                  </a:lnTo>
                  <a:lnTo>
                    <a:pt x="12966" y="14808"/>
                  </a:lnTo>
                  <a:lnTo>
                    <a:pt x="17373" y="11010"/>
                  </a:lnTo>
                  <a:lnTo>
                    <a:pt x="39550" y="11010"/>
                  </a:lnTo>
                  <a:lnTo>
                    <a:pt x="41490" y="2730"/>
                  </a:lnTo>
                  <a:lnTo>
                    <a:pt x="35763" y="888"/>
                  </a:lnTo>
                  <a:lnTo>
                    <a:pt x="30124" y="0"/>
                  </a:lnTo>
                  <a:close/>
                </a:path>
                <a:path w="41910" h="62229">
                  <a:moveTo>
                    <a:pt x="39014" y="48412"/>
                  </a:moveTo>
                  <a:lnTo>
                    <a:pt x="34150" y="50101"/>
                  </a:lnTo>
                  <a:lnTo>
                    <a:pt x="29336" y="50799"/>
                  </a:lnTo>
                  <a:lnTo>
                    <a:pt x="39567" y="50799"/>
                  </a:lnTo>
                  <a:lnTo>
                    <a:pt x="39014" y="48412"/>
                  </a:lnTo>
                  <a:close/>
                </a:path>
                <a:path w="41910" h="62229">
                  <a:moveTo>
                    <a:pt x="39550" y="11010"/>
                  </a:moveTo>
                  <a:lnTo>
                    <a:pt x="29336" y="11010"/>
                  </a:lnTo>
                  <a:lnTo>
                    <a:pt x="34150" y="11798"/>
                  </a:lnTo>
                  <a:lnTo>
                    <a:pt x="39014" y="13296"/>
                  </a:lnTo>
                  <a:lnTo>
                    <a:pt x="39550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7"/>
            <p:cNvSpPr/>
            <p:nvPr/>
          </p:nvSpPr>
          <p:spPr>
            <a:xfrm>
              <a:off x="6321378" y="4394466"/>
              <a:ext cx="45720" cy="59690"/>
            </a:xfrm>
            <a:custGeom>
              <a:avLst/>
              <a:gdLst/>
              <a:ahLst/>
              <a:cxnLst/>
              <a:rect l="l" t="t" r="r" b="b"/>
              <a:pathLst>
                <a:path w="45720" h="59689">
                  <a:moveTo>
                    <a:pt x="12954" y="0"/>
                  </a:moveTo>
                  <a:lnTo>
                    <a:pt x="0" y="0"/>
                  </a:lnTo>
                  <a:lnTo>
                    <a:pt x="0" y="59524"/>
                  </a:lnTo>
                  <a:lnTo>
                    <a:pt x="10579" y="59524"/>
                  </a:lnTo>
                  <a:lnTo>
                    <a:pt x="26165" y="34874"/>
                  </a:lnTo>
                  <a:lnTo>
                    <a:pt x="12687" y="34874"/>
                  </a:lnTo>
                  <a:lnTo>
                    <a:pt x="12877" y="31495"/>
                  </a:lnTo>
                  <a:lnTo>
                    <a:pt x="12954" y="0"/>
                  </a:lnTo>
                  <a:close/>
                </a:path>
                <a:path w="45720" h="59689">
                  <a:moveTo>
                    <a:pt x="45110" y="24815"/>
                  </a:moveTo>
                  <a:lnTo>
                    <a:pt x="32524" y="24815"/>
                  </a:lnTo>
                  <a:lnTo>
                    <a:pt x="32232" y="28244"/>
                  </a:lnTo>
                  <a:lnTo>
                    <a:pt x="32156" y="59524"/>
                  </a:lnTo>
                  <a:lnTo>
                    <a:pt x="45110" y="59524"/>
                  </a:lnTo>
                  <a:lnTo>
                    <a:pt x="45110" y="24815"/>
                  </a:lnTo>
                  <a:close/>
                </a:path>
                <a:path w="45720" h="59689">
                  <a:moveTo>
                    <a:pt x="45110" y="0"/>
                  </a:moveTo>
                  <a:lnTo>
                    <a:pt x="34632" y="0"/>
                  </a:lnTo>
                  <a:lnTo>
                    <a:pt x="12687" y="34874"/>
                  </a:lnTo>
                  <a:lnTo>
                    <a:pt x="26165" y="34874"/>
                  </a:lnTo>
                  <a:lnTo>
                    <a:pt x="32524" y="24815"/>
                  </a:lnTo>
                  <a:lnTo>
                    <a:pt x="45110" y="24815"/>
                  </a:lnTo>
                  <a:lnTo>
                    <a:pt x="45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38"/>
            <p:cNvSpPr/>
            <p:nvPr/>
          </p:nvSpPr>
          <p:spPr>
            <a:xfrm>
              <a:off x="6375274" y="4394458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10" h="59689">
                  <a:moveTo>
                    <a:pt x="41808" y="0"/>
                  </a:moveTo>
                  <a:lnTo>
                    <a:pt x="20256" y="0"/>
                  </a:lnTo>
                  <a:lnTo>
                    <a:pt x="12107" y="1557"/>
                  </a:lnTo>
                  <a:lnTo>
                    <a:pt x="5954" y="5737"/>
                  </a:lnTo>
                  <a:lnTo>
                    <a:pt x="2066" y="11797"/>
                  </a:lnTo>
                  <a:lnTo>
                    <a:pt x="711" y="18999"/>
                  </a:lnTo>
                  <a:lnTo>
                    <a:pt x="711" y="26225"/>
                  </a:lnTo>
                  <a:lnTo>
                    <a:pt x="4394" y="32918"/>
                  </a:lnTo>
                  <a:lnTo>
                    <a:pt x="11125" y="35915"/>
                  </a:lnTo>
                  <a:lnTo>
                    <a:pt x="0" y="59537"/>
                  </a:lnTo>
                  <a:lnTo>
                    <a:pt x="14427" y="59537"/>
                  </a:lnTo>
                  <a:lnTo>
                    <a:pt x="23952" y="37782"/>
                  </a:lnTo>
                  <a:lnTo>
                    <a:pt x="41808" y="37782"/>
                  </a:lnTo>
                  <a:lnTo>
                    <a:pt x="41808" y="27012"/>
                  </a:lnTo>
                  <a:lnTo>
                    <a:pt x="16764" y="27012"/>
                  </a:lnTo>
                  <a:lnTo>
                    <a:pt x="13728" y="23837"/>
                  </a:lnTo>
                  <a:lnTo>
                    <a:pt x="13728" y="14262"/>
                  </a:lnTo>
                  <a:lnTo>
                    <a:pt x="16764" y="11010"/>
                  </a:lnTo>
                  <a:lnTo>
                    <a:pt x="41808" y="11010"/>
                  </a:lnTo>
                  <a:lnTo>
                    <a:pt x="41808" y="0"/>
                  </a:lnTo>
                  <a:close/>
                </a:path>
                <a:path w="41910" h="59689">
                  <a:moveTo>
                    <a:pt x="41808" y="37782"/>
                  </a:moveTo>
                  <a:lnTo>
                    <a:pt x="28867" y="37782"/>
                  </a:lnTo>
                  <a:lnTo>
                    <a:pt x="28867" y="59537"/>
                  </a:lnTo>
                  <a:lnTo>
                    <a:pt x="41808" y="59537"/>
                  </a:lnTo>
                  <a:lnTo>
                    <a:pt x="41808" y="37782"/>
                  </a:lnTo>
                  <a:close/>
                </a:path>
                <a:path w="41910" h="59689">
                  <a:moveTo>
                    <a:pt x="41808" y="11010"/>
                  </a:moveTo>
                  <a:lnTo>
                    <a:pt x="28867" y="11010"/>
                  </a:lnTo>
                  <a:lnTo>
                    <a:pt x="28867" y="27012"/>
                  </a:lnTo>
                  <a:lnTo>
                    <a:pt x="41808" y="27012"/>
                  </a:lnTo>
                  <a:lnTo>
                    <a:pt x="41808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39"/>
            <p:cNvSpPr/>
            <p:nvPr/>
          </p:nvSpPr>
          <p:spPr>
            <a:xfrm>
              <a:off x="6462699" y="4367695"/>
              <a:ext cx="113029" cy="113030"/>
            </a:xfrm>
            <a:prstGeom prst="rect">
              <a:avLst/>
            </a:prstGeom>
            <a:blipFill>
              <a:blip r:embed="rId11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0"/>
            <p:cNvSpPr/>
            <p:nvPr/>
          </p:nvSpPr>
          <p:spPr>
            <a:xfrm>
              <a:off x="6694893" y="4367695"/>
              <a:ext cx="371182" cy="113030"/>
            </a:xfrm>
            <a:prstGeom prst="rect">
              <a:avLst/>
            </a:prstGeom>
            <a:blipFill>
              <a:blip r:embed="rId1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41"/>
            <p:cNvSpPr/>
            <p:nvPr/>
          </p:nvSpPr>
          <p:spPr>
            <a:xfrm>
              <a:off x="6729724" y="4394458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89">
                  <a:moveTo>
                    <a:pt x="21221" y="0"/>
                  </a:moveTo>
                  <a:lnTo>
                    <a:pt x="0" y="0"/>
                  </a:lnTo>
                  <a:lnTo>
                    <a:pt x="0" y="59537"/>
                  </a:lnTo>
                  <a:lnTo>
                    <a:pt x="12953" y="59537"/>
                  </a:lnTo>
                  <a:lnTo>
                    <a:pt x="12953" y="37782"/>
                  </a:lnTo>
                  <a:lnTo>
                    <a:pt x="21221" y="37782"/>
                  </a:lnTo>
                  <a:lnTo>
                    <a:pt x="29385" y="36260"/>
                  </a:lnTo>
                  <a:lnTo>
                    <a:pt x="35545" y="32157"/>
                  </a:lnTo>
                  <a:lnTo>
                    <a:pt x="38889" y="27012"/>
                  </a:lnTo>
                  <a:lnTo>
                    <a:pt x="12953" y="27012"/>
                  </a:lnTo>
                  <a:lnTo>
                    <a:pt x="12953" y="11010"/>
                  </a:lnTo>
                  <a:lnTo>
                    <a:pt x="38931" y="11010"/>
                  </a:lnTo>
                  <a:lnTo>
                    <a:pt x="35545" y="5737"/>
                  </a:lnTo>
                  <a:lnTo>
                    <a:pt x="29385" y="1557"/>
                  </a:lnTo>
                  <a:lnTo>
                    <a:pt x="21221" y="0"/>
                  </a:lnTo>
                  <a:close/>
                </a:path>
                <a:path w="41275" h="59689">
                  <a:moveTo>
                    <a:pt x="38931" y="11010"/>
                  </a:moveTo>
                  <a:lnTo>
                    <a:pt x="24955" y="11010"/>
                  </a:lnTo>
                  <a:lnTo>
                    <a:pt x="27673" y="14262"/>
                  </a:lnTo>
                  <a:lnTo>
                    <a:pt x="27673" y="23837"/>
                  </a:lnTo>
                  <a:lnTo>
                    <a:pt x="24955" y="27012"/>
                  </a:lnTo>
                  <a:lnTo>
                    <a:pt x="38889" y="27012"/>
                  </a:lnTo>
                  <a:lnTo>
                    <a:pt x="39436" y="26172"/>
                  </a:lnTo>
                  <a:lnTo>
                    <a:pt x="40792" y="18999"/>
                  </a:lnTo>
                  <a:lnTo>
                    <a:pt x="39436" y="11797"/>
                  </a:lnTo>
                  <a:lnTo>
                    <a:pt x="38931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42"/>
            <p:cNvSpPr/>
            <p:nvPr/>
          </p:nvSpPr>
          <p:spPr>
            <a:xfrm>
              <a:off x="6777370" y="4393299"/>
              <a:ext cx="47625" cy="62230"/>
            </a:xfrm>
            <a:custGeom>
              <a:avLst/>
              <a:gdLst/>
              <a:ahLst/>
              <a:cxnLst/>
              <a:rect l="l" t="t" r="r" b="b"/>
              <a:pathLst>
                <a:path w="47625" h="62229">
                  <a:moveTo>
                    <a:pt x="23507" y="0"/>
                  </a:moveTo>
                  <a:lnTo>
                    <a:pt x="14385" y="1549"/>
                  </a:lnTo>
                  <a:lnTo>
                    <a:pt x="6910" y="6186"/>
                  </a:lnTo>
                  <a:lnTo>
                    <a:pt x="1856" y="13892"/>
                  </a:lnTo>
                  <a:lnTo>
                    <a:pt x="0" y="24650"/>
                  </a:lnTo>
                  <a:lnTo>
                    <a:pt x="0" y="37249"/>
                  </a:lnTo>
                  <a:lnTo>
                    <a:pt x="1856" y="48037"/>
                  </a:lnTo>
                  <a:lnTo>
                    <a:pt x="6910" y="55713"/>
                  </a:lnTo>
                  <a:lnTo>
                    <a:pt x="14385" y="60300"/>
                  </a:lnTo>
                  <a:lnTo>
                    <a:pt x="23507" y="61823"/>
                  </a:lnTo>
                  <a:lnTo>
                    <a:pt x="32693" y="60300"/>
                  </a:lnTo>
                  <a:lnTo>
                    <a:pt x="40198" y="55713"/>
                  </a:lnTo>
                  <a:lnTo>
                    <a:pt x="43438" y="50799"/>
                  </a:lnTo>
                  <a:lnTo>
                    <a:pt x="17259" y="50799"/>
                  </a:lnTo>
                  <a:lnTo>
                    <a:pt x="12928" y="47294"/>
                  </a:lnTo>
                  <a:lnTo>
                    <a:pt x="12928" y="14808"/>
                  </a:lnTo>
                  <a:lnTo>
                    <a:pt x="17259" y="11010"/>
                  </a:lnTo>
                  <a:lnTo>
                    <a:pt x="43367" y="11010"/>
                  </a:lnTo>
                  <a:lnTo>
                    <a:pt x="40198" y="6186"/>
                  </a:lnTo>
                  <a:lnTo>
                    <a:pt x="32693" y="1549"/>
                  </a:lnTo>
                  <a:lnTo>
                    <a:pt x="23507" y="0"/>
                  </a:lnTo>
                  <a:close/>
                </a:path>
                <a:path w="47625" h="62229">
                  <a:moveTo>
                    <a:pt x="43367" y="11010"/>
                  </a:moveTo>
                  <a:lnTo>
                    <a:pt x="29679" y="11010"/>
                  </a:lnTo>
                  <a:lnTo>
                    <a:pt x="34163" y="14808"/>
                  </a:lnTo>
                  <a:lnTo>
                    <a:pt x="34163" y="47294"/>
                  </a:lnTo>
                  <a:lnTo>
                    <a:pt x="29679" y="50799"/>
                  </a:lnTo>
                  <a:lnTo>
                    <a:pt x="43438" y="50799"/>
                  </a:lnTo>
                  <a:lnTo>
                    <a:pt x="45260" y="48037"/>
                  </a:lnTo>
                  <a:lnTo>
                    <a:pt x="47117" y="37249"/>
                  </a:lnTo>
                  <a:lnTo>
                    <a:pt x="47117" y="24650"/>
                  </a:lnTo>
                  <a:lnTo>
                    <a:pt x="45260" y="13892"/>
                  </a:lnTo>
                  <a:lnTo>
                    <a:pt x="43367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43"/>
            <p:cNvSpPr/>
            <p:nvPr/>
          </p:nvSpPr>
          <p:spPr>
            <a:xfrm>
              <a:off x="6833803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149" y="0"/>
                  </a:moveTo>
                  <a:lnTo>
                    <a:pt x="24333" y="0"/>
                  </a:lnTo>
                  <a:lnTo>
                    <a:pt x="14648" y="1513"/>
                  </a:lnTo>
                  <a:lnTo>
                    <a:pt x="6937" y="6076"/>
                  </a:lnTo>
                  <a:lnTo>
                    <a:pt x="1841" y="13726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41" y="48091"/>
                  </a:lnTo>
                  <a:lnTo>
                    <a:pt x="6937" y="55741"/>
                  </a:lnTo>
                  <a:lnTo>
                    <a:pt x="14648" y="60308"/>
                  </a:lnTo>
                  <a:lnTo>
                    <a:pt x="24333" y="61823"/>
                  </a:lnTo>
                  <a:lnTo>
                    <a:pt x="30149" y="61823"/>
                  </a:lnTo>
                  <a:lnTo>
                    <a:pt x="35763" y="60947"/>
                  </a:lnTo>
                  <a:lnTo>
                    <a:pt x="41503" y="59105"/>
                  </a:lnTo>
                  <a:lnTo>
                    <a:pt x="39589" y="50799"/>
                  </a:lnTo>
                  <a:lnTo>
                    <a:pt x="17360" y="50799"/>
                  </a:lnTo>
                  <a:lnTo>
                    <a:pt x="12966" y="47028"/>
                  </a:lnTo>
                  <a:lnTo>
                    <a:pt x="12966" y="14808"/>
                  </a:lnTo>
                  <a:lnTo>
                    <a:pt x="17360" y="11010"/>
                  </a:lnTo>
                  <a:lnTo>
                    <a:pt x="39572" y="11010"/>
                  </a:lnTo>
                  <a:lnTo>
                    <a:pt x="41503" y="2730"/>
                  </a:lnTo>
                  <a:lnTo>
                    <a:pt x="35763" y="888"/>
                  </a:lnTo>
                  <a:lnTo>
                    <a:pt x="30149" y="0"/>
                  </a:lnTo>
                  <a:close/>
                </a:path>
                <a:path w="41909" h="62229">
                  <a:moveTo>
                    <a:pt x="39039" y="48412"/>
                  </a:moveTo>
                  <a:lnTo>
                    <a:pt x="34188" y="50101"/>
                  </a:lnTo>
                  <a:lnTo>
                    <a:pt x="29324" y="50799"/>
                  </a:lnTo>
                  <a:lnTo>
                    <a:pt x="39589" y="50799"/>
                  </a:lnTo>
                  <a:lnTo>
                    <a:pt x="39039" y="48412"/>
                  </a:lnTo>
                  <a:close/>
                </a:path>
                <a:path w="41909" h="62229">
                  <a:moveTo>
                    <a:pt x="39572" y="11010"/>
                  </a:moveTo>
                  <a:lnTo>
                    <a:pt x="29324" y="11010"/>
                  </a:lnTo>
                  <a:lnTo>
                    <a:pt x="34188" y="11798"/>
                  </a:lnTo>
                  <a:lnTo>
                    <a:pt x="39039" y="13296"/>
                  </a:lnTo>
                  <a:lnTo>
                    <a:pt x="39572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44"/>
            <p:cNvSpPr/>
            <p:nvPr/>
          </p:nvSpPr>
          <p:spPr>
            <a:xfrm>
              <a:off x="6883921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098" y="0"/>
                  </a:moveTo>
                  <a:lnTo>
                    <a:pt x="24307" y="0"/>
                  </a:lnTo>
                  <a:lnTo>
                    <a:pt x="14626" y="1513"/>
                  </a:lnTo>
                  <a:lnTo>
                    <a:pt x="6924" y="6076"/>
                  </a:lnTo>
                  <a:lnTo>
                    <a:pt x="1837" y="13726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37" y="48091"/>
                  </a:lnTo>
                  <a:lnTo>
                    <a:pt x="6924" y="55741"/>
                  </a:lnTo>
                  <a:lnTo>
                    <a:pt x="14626" y="60308"/>
                  </a:lnTo>
                  <a:lnTo>
                    <a:pt x="24307" y="61823"/>
                  </a:lnTo>
                  <a:lnTo>
                    <a:pt x="30098" y="61823"/>
                  </a:lnTo>
                  <a:lnTo>
                    <a:pt x="35737" y="60947"/>
                  </a:lnTo>
                  <a:lnTo>
                    <a:pt x="41478" y="59105"/>
                  </a:lnTo>
                  <a:lnTo>
                    <a:pt x="39544" y="50799"/>
                  </a:lnTo>
                  <a:lnTo>
                    <a:pt x="17348" y="50799"/>
                  </a:lnTo>
                  <a:lnTo>
                    <a:pt x="12941" y="47028"/>
                  </a:lnTo>
                  <a:lnTo>
                    <a:pt x="12941" y="14808"/>
                  </a:lnTo>
                  <a:lnTo>
                    <a:pt x="17348" y="11010"/>
                  </a:lnTo>
                  <a:lnTo>
                    <a:pt x="39527" y="11010"/>
                  </a:lnTo>
                  <a:lnTo>
                    <a:pt x="41478" y="2730"/>
                  </a:lnTo>
                  <a:lnTo>
                    <a:pt x="35737" y="888"/>
                  </a:lnTo>
                  <a:lnTo>
                    <a:pt x="30098" y="0"/>
                  </a:lnTo>
                  <a:close/>
                </a:path>
                <a:path w="41909" h="62229">
                  <a:moveTo>
                    <a:pt x="38988" y="48412"/>
                  </a:moveTo>
                  <a:lnTo>
                    <a:pt x="34150" y="50101"/>
                  </a:lnTo>
                  <a:lnTo>
                    <a:pt x="29311" y="50799"/>
                  </a:lnTo>
                  <a:lnTo>
                    <a:pt x="39544" y="50799"/>
                  </a:lnTo>
                  <a:lnTo>
                    <a:pt x="38988" y="48412"/>
                  </a:lnTo>
                  <a:close/>
                </a:path>
                <a:path w="41909" h="62229">
                  <a:moveTo>
                    <a:pt x="39527" y="11010"/>
                  </a:moveTo>
                  <a:lnTo>
                    <a:pt x="29311" y="11010"/>
                  </a:lnTo>
                  <a:lnTo>
                    <a:pt x="34150" y="11798"/>
                  </a:lnTo>
                  <a:lnTo>
                    <a:pt x="38988" y="13296"/>
                  </a:lnTo>
                  <a:lnTo>
                    <a:pt x="39527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45"/>
            <p:cNvSpPr/>
            <p:nvPr/>
          </p:nvSpPr>
          <p:spPr>
            <a:xfrm>
              <a:off x="6935505" y="4394466"/>
              <a:ext cx="45085" cy="59690"/>
            </a:xfrm>
            <a:custGeom>
              <a:avLst/>
              <a:gdLst/>
              <a:ahLst/>
              <a:cxnLst/>
              <a:rect l="l" t="t" r="r" b="b"/>
              <a:pathLst>
                <a:path w="45084" h="59689">
                  <a:moveTo>
                    <a:pt x="12941" y="0"/>
                  </a:moveTo>
                  <a:lnTo>
                    <a:pt x="0" y="0"/>
                  </a:lnTo>
                  <a:lnTo>
                    <a:pt x="0" y="59524"/>
                  </a:lnTo>
                  <a:lnTo>
                    <a:pt x="10566" y="59524"/>
                  </a:lnTo>
                  <a:lnTo>
                    <a:pt x="26143" y="34874"/>
                  </a:lnTo>
                  <a:lnTo>
                    <a:pt x="12674" y="34874"/>
                  </a:lnTo>
                  <a:lnTo>
                    <a:pt x="12852" y="31495"/>
                  </a:lnTo>
                  <a:lnTo>
                    <a:pt x="12941" y="0"/>
                  </a:lnTo>
                  <a:close/>
                </a:path>
                <a:path w="45084" h="59689">
                  <a:moveTo>
                    <a:pt x="45084" y="24815"/>
                  </a:moveTo>
                  <a:lnTo>
                    <a:pt x="32499" y="24815"/>
                  </a:lnTo>
                  <a:lnTo>
                    <a:pt x="32245" y="28244"/>
                  </a:lnTo>
                  <a:lnTo>
                    <a:pt x="32143" y="59524"/>
                  </a:lnTo>
                  <a:lnTo>
                    <a:pt x="45084" y="59524"/>
                  </a:lnTo>
                  <a:lnTo>
                    <a:pt x="45084" y="24815"/>
                  </a:lnTo>
                  <a:close/>
                </a:path>
                <a:path w="45084" h="59689">
                  <a:moveTo>
                    <a:pt x="45084" y="0"/>
                  </a:moveTo>
                  <a:lnTo>
                    <a:pt x="34607" y="0"/>
                  </a:lnTo>
                  <a:lnTo>
                    <a:pt x="12674" y="34874"/>
                  </a:lnTo>
                  <a:lnTo>
                    <a:pt x="26143" y="34874"/>
                  </a:lnTo>
                  <a:lnTo>
                    <a:pt x="32499" y="24815"/>
                  </a:lnTo>
                  <a:lnTo>
                    <a:pt x="45084" y="24815"/>
                  </a:lnTo>
                  <a:lnTo>
                    <a:pt x="45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46"/>
            <p:cNvSpPr/>
            <p:nvPr/>
          </p:nvSpPr>
          <p:spPr>
            <a:xfrm>
              <a:off x="6989390" y="4394458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09" h="59689">
                  <a:moveTo>
                    <a:pt x="41821" y="0"/>
                  </a:moveTo>
                  <a:lnTo>
                    <a:pt x="20269" y="0"/>
                  </a:lnTo>
                  <a:lnTo>
                    <a:pt x="12115" y="1557"/>
                  </a:lnTo>
                  <a:lnTo>
                    <a:pt x="5954" y="5737"/>
                  </a:lnTo>
                  <a:lnTo>
                    <a:pt x="2057" y="11797"/>
                  </a:lnTo>
                  <a:lnTo>
                    <a:pt x="698" y="18999"/>
                  </a:lnTo>
                  <a:lnTo>
                    <a:pt x="698" y="26225"/>
                  </a:lnTo>
                  <a:lnTo>
                    <a:pt x="4394" y="32918"/>
                  </a:lnTo>
                  <a:lnTo>
                    <a:pt x="11087" y="35915"/>
                  </a:lnTo>
                  <a:lnTo>
                    <a:pt x="0" y="59537"/>
                  </a:lnTo>
                  <a:lnTo>
                    <a:pt x="14414" y="59537"/>
                  </a:lnTo>
                  <a:lnTo>
                    <a:pt x="23939" y="37782"/>
                  </a:lnTo>
                  <a:lnTo>
                    <a:pt x="41821" y="37782"/>
                  </a:lnTo>
                  <a:lnTo>
                    <a:pt x="41821" y="27012"/>
                  </a:lnTo>
                  <a:lnTo>
                    <a:pt x="16751" y="27012"/>
                  </a:lnTo>
                  <a:lnTo>
                    <a:pt x="13754" y="23837"/>
                  </a:lnTo>
                  <a:lnTo>
                    <a:pt x="13754" y="14262"/>
                  </a:lnTo>
                  <a:lnTo>
                    <a:pt x="16751" y="11010"/>
                  </a:lnTo>
                  <a:lnTo>
                    <a:pt x="41821" y="11010"/>
                  </a:lnTo>
                  <a:lnTo>
                    <a:pt x="41821" y="0"/>
                  </a:lnTo>
                  <a:close/>
                </a:path>
                <a:path w="41909" h="59689">
                  <a:moveTo>
                    <a:pt x="41821" y="37782"/>
                  </a:moveTo>
                  <a:lnTo>
                    <a:pt x="28867" y="37782"/>
                  </a:lnTo>
                  <a:lnTo>
                    <a:pt x="28867" y="59537"/>
                  </a:lnTo>
                  <a:lnTo>
                    <a:pt x="41821" y="59537"/>
                  </a:lnTo>
                  <a:lnTo>
                    <a:pt x="41821" y="37782"/>
                  </a:lnTo>
                  <a:close/>
                </a:path>
                <a:path w="41909" h="59689">
                  <a:moveTo>
                    <a:pt x="41821" y="11010"/>
                  </a:moveTo>
                  <a:lnTo>
                    <a:pt x="28867" y="11010"/>
                  </a:lnTo>
                  <a:lnTo>
                    <a:pt x="28867" y="27012"/>
                  </a:lnTo>
                  <a:lnTo>
                    <a:pt x="41821" y="27012"/>
                  </a:lnTo>
                  <a:lnTo>
                    <a:pt x="41821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47"/>
            <p:cNvSpPr/>
            <p:nvPr/>
          </p:nvSpPr>
          <p:spPr>
            <a:xfrm>
              <a:off x="7076820" y="4367695"/>
              <a:ext cx="113068" cy="113030"/>
            </a:xfrm>
            <a:prstGeom prst="rect">
              <a:avLst/>
            </a:prstGeom>
            <a:blipFill>
              <a:blip r:embed="rId12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48"/>
            <p:cNvSpPr/>
            <p:nvPr/>
          </p:nvSpPr>
          <p:spPr>
            <a:xfrm>
              <a:off x="7309257" y="4329611"/>
              <a:ext cx="494085" cy="189197"/>
            </a:xfrm>
            <a:prstGeom prst="rect">
              <a:avLst/>
            </a:prstGeom>
            <a:blipFill>
              <a:blip r:embed="rId13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49"/>
            <p:cNvSpPr/>
            <p:nvPr/>
          </p:nvSpPr>
          <p:spPr>
            <a:xfrm>
              <a:off x="9930568" y="4314069"/>
              <a:ext cx="244704" cy="220268"/>
            </a:xfrm>
            <a:prstGeom prst="rect">
              <a:avLst/>
            </a:prstGeom>
            <a:blipFill>
              <a:blip r:embed="rId1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50"/>
            <p:cNvSpPr/>
            <p:nvPr/>
          </p:nvSpPr>
          <p:spPr>
            <a:xfrm>
              <a:off x="6080773" y="4680063"/>
              <a:ext cx="220218" cy="220243"/>
            </a:xfrm>
            <a:prstGeom prst="rect">
              <a:avLst/>
            </a:prstGeom>
            <a:blipFill>
              <a:blip r:embed="rId1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51"/>
            <p:cNvSpPr/>
            <p:nvPr/>
          </p:nvSpPr>
          <p:spPr>
            <a:xfrm>
              <a:off x="6144426" y="4730173"/>
              <a:ext cx="125310" cy="151853"/>
            </a:xfrm>
            <a:prstGeom prst="rect">
              <a:avLst/>
            </a:prstGeom>
            <a:blipFill>
              <a:blip r:embed="rId1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52"/>
            <p:cNvSpPr/>
            <p:nvPr/>
          </p:nvSpPr>
          <p:spPr>
            <a:xfrm>
              <a:off x="6446075" y="4680051"/>
              <a:ext cx="220217" cy="220256"/>
            </a:xfrm>
            <a:prstGeom prst="rect">
              <a:avLst/>
            </a:prstGeom>
            <a:blipFill>
              <a:blip r:embed="rId1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53"/>
            <p:cNvSpPr/>
            <p:nvPr/>
          </p:nvSpPr>
          <p:spPr>
            <a:xfrm>
              <a:off x="6452920" y="4687861"/>
              <a:ext cx="196989" cy="130263"/>
            </a:xfrm>
            <a:prstGeom prst="rect">
              <a:avLst/>
            </a:prstGeom>
            <a:blipFill>
              <a:blip r:embed="rId1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54"/>
            <p:cNvSpPr/>
            <p:nvPr/>
          </p:nvSpPr>
          <p:spPr>
            <a:xfrm>
              <a:off x="6520306" y="4754575"/>
              <a:ext cx="138811" cy="63754"/>
            </a:xfrm>
            <a:prstGeom prst="rect">
              <a:avLst/>
            </a:prstGeom>
            <a:blipFill>
              <a:blip r:embed="rId19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55"/>
            <p:cNvSpPr/>
            <p:nvPr/>
          </p:nvSpPr>
          <p:spPr>
            <a:xfrm>
              <a:off x="6452920" y="4795507"/>
              <a:ext cx="27312" cy="22618"/>
            </a:xfrm>
            <a:prstGeom prst="rect">
              <a:avLst/>
            </a:prstGeom>
            <a:blipFill>
              <a:blip r:embed="rId2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56"/>
            <p:cNvSpPr/>
            <p:nvPr/>
          </p:nvSpPr>
          <p:spPr>
            <a:xfrm>
              <a:off x="6583199" y="4776342"/>
              <a:ext cx="59663" cy="41982"/>
            </a:xfrm>
            <a:prstGeom prst="rect">
              <a:avLst/>
            </a:prstGeom>
            <a:blipFill>
              <a:blip r:embed="rId21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57"/>
            <p:cNvSpPr/>
            <p:nvPr/>
          </p:nvSpPr>
          <p:spPr>
            <a:xfrm>
              <a:off x="6600812" y="4754822"/>
              <a:ext cx="39982" cy="63230"/>
            </a:xfrm>
            <a:prstGeom prst="rect">
              <a:avLst/>
            </a:prstGeom>
            <a:blipFill>
              <a:blip r:embed="rId22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58"/>
            <p:cNvSpPr/>
            <p:nvPr/>
          </p:nvSpPr>
          <p:spPr>
            <a:xfrm>
              <a:off x="6457543" y="4757229"/>
              <a:ext cx="198424" cy="61097"/>
            </a:xfrm>
            <a:prstGeom prst="rect">
              <a:avLst/>
            </a:prstGeom>
            <a:blipFill>
              <a:blip r:embed="rId23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9"/>
            <p:cNvSpPr/>
            <p:nvPr/>
          </p:nvSpPr>
          <p:spPr>
            <a:xfrm>
              <a:off x="6457534" y="4758566"/>
              <a:ext cx="198755" cy="57150"/>
            </a:xfrm>
            <a:custGeom>
              <a:avLst/>
              <a:gdLst/>
              <a:ahLst/>
              <a:cxnLst/>
              <a:rect l="l" t="t" r="r" b="b"/>
              <a:pathLst>
                <a:path w="198754" h="57150">
                  <a:moveTo>
                    <a:pt x="190363" y="32143"/>
                  </a:moveTo>
                  <a:lnTo>
                    <a:pt x="173799" y="32143"/>
                  </a:lnTo>
                  <a:lnTo>
                    <a:pt x="174815" y="32994"/>
                  </a:lnTo>
                  <a:lnTo>
                    <a:pt x="172770" y="39192"/>
                  </a:lnTo>
                  <a:lnTo>
                    <a:pt x="168300" y="56946"/>
                  </a:lnTo>
                  <a:lnTo>
                    <a:pt x="184099" y="57124"/>
                  </a:lnTo>
                  <a:lnTo>
                    <a:pt x="190363" y="32143"/>
                  </a:lnTo>
                  <a:close/>
                </a:path>
                <a:path w="198754" h="57150">
                  <a:moveTo>
                    <a:pt x="198424" y="0"/>
                  </a:moveTo>
                  <a:lnTo>
                    <a:pt x="197637" y="0"/>
                  </a:lnTo>
                  <a:lnTo>
                    <a:pt x="189534" y="27165"/>
                  </a:lnTo>
                  <a:lnTo>
                    <a:pt x="187198" y="28778"/>
                  </a:lnTo>
                  <a:lnTo>
                    <a:pt x="140766" y="28803"/>
                  </a:lnTo>
                  <a:lnTo>
                    <a:pt x="139547" y="29844"/>
                  </a:lnTo>
                  <a:lnTo>
                    <a:pt x="129590" y="54025"/>
                  </a:lnTo>
                  <a:lnTo>
                    <a:pt x="128828" y="56972"/>
                  </a:lnTo>
                  <a:lnTo>
                    <a:pt x="145046" y="56972"/>
                  </a:lnTo>
                  <a:lnTo>
                    <a:pt x="149694" y="33185"/>
                  </a:lnTo>
                  <a:lnTo>
                    <a:pt x="151053" y="32169"/>
                  </a:lnTo>
                  <a:lnTo>
                    <a:pt x="190363" y="32143"/>
                  </a:lnTo>
                  <a:lnTo>
                    <a:pt x="198424" y="0"/>
                  </a:lnTo>
                  <a:close/>
                </a:path>
                <a:path w="198754" h="57150">
                  <a:moveTo>
                    <a:pt x="78219" y="28803"/>
                  </a:moveTo>
                  <a:lnTo>
                    <a:pt x="76479" y="29044"/>
                  </a:lnTo>
                  <a:lnTo>
                    <a:pt x="75489" y="31280"/>
                  </a:lnTo>
                  <a:lnTo>
                    <a:pt x="68440" y="46901"/>
                  </a:lnTo>
                  <a:lnTo>
                    <a:pt x="66865" y="54254"/>
                  </a:lnTo>
                  <a:lnTo>
                    <a:pt x="67449" y="56553"/>
                  </a:lnTo>
                  <a:lnTo>
                    <a:pt x="114261" y="57022"/>
                  </a:lnTo>
                  <a:lnTo>
                    <a:pt x="115481" y="57073"/>
                  </a:lnTo>
                  <a:lnTo>
                    <a:pt x="116420" y="55486"/>
                  </a:lnTo>
                  <a:lnTo>
                    <a:pt x="118783" y="43789"/>
                  </a:lnTo>
                  <a:lnTo>
                    <a:pt x="85763" y="43726"/>
                  </a:lnTo>
                  <a:lnTo>
                    <a:pt x="85763" y="42049"/>
                  </a:lnTo>
                  <a:lnTo>
                    <a:pt x="87312" y="34061"/>
                  </a:lnTo>
                  <a:lnTo>
                    <a:pt x="87579" y="32562"/>
                  </a:lnTo>
                  <a:lnTo>
                    <a:pt x="89242" y="31102"/>
                  </a:lnTo>
                  <a:lnTo>
                    <a:pt x="119118" y="31102"/>
                  </a:lnTo>
                  <a:lnTo>
                    <a:pt x="121373" y="29692"/>
                  </a:lnTo>
                  <a:lnTo>
                    <a:pt x="121529" y="28879"/>
                  </a:lnTo>
                  <a:lnTo>
                    <a:pt x="78219" y="28803"/>
                  </a:lnTo>
                  <a:close/>
                </a:path>
                <a:path w="198754" h="57150">
                  <a:moveTo>
                    <a:pt x="64884" y="342"/>
                  </a:moveTo>
                  <a:lnTo>
                    <a:pt x="59169" y="342"/>
                  </a:lnTo>
                  <a:lnTo>
                    <a:pt x="61772" y="698"/>
                  </a:lnTo>
                  <a:lnTo>
                    <a:pt x="63246" y="1485"/>
                  </a:lnTo>
                  <a:lnTo>
                    <a:pt x="65595" y="2832"/>
                  </a:lnTo>
                  <a:lnTo>
                    <a:pt x="66281" y="5130"/>
                  </a:lnTo>
                  <a:lnTo>
                    <a:pt x="66662" y="12179"/>
                  </a:lnTo>
                  <a:lnTo>
                    <a:pt x="65290" y="20218"/>
                  </a:lnTo>
                  <a:lnTo>
                    <a:pt x="58674" y="28181"/>
                  </a:lnTo>
                  <a:lnTo>
                    <a:pt x="52552" y="28917"/>
                  </a:lnTo>
                  <a:lnTo>
                    <a:pt x="14541" y="29019"/>
                  </a:lnTo>
                  <a:lnTo>
                    <a:pt x="13195" y="29019"/>
                  </a:lnTo>
                  <a:lnTo>
                    <a:pt x="12026" y="29692"/>
                  </a:lnTo>
                  <a:lnTo>
                    <a:pt x="1511" y="52120"/>
                  </a:lnTo>
                  <a:lnTo>
                    <a:pt x="0" y="57022"/>
                  </a:lnTo>
                  <a:lnTo>
                    <a:pt x="16294" y="56972"/>
                  </a:lnTo>
                  <a:lnTo>
                    <a:pt x="17741" y="51320"/>
                  </a:lnTo>
                  <a:lnTo>
                    <a:pt x="19824" y="44475"/>
                  </a:lnTo>
                  <a:lnTo>
                    <a:pt x="21272" y="38823"/>
                  </a:lnTo>
                  <a:lnTo>
                    <a:pt x="48098" y="38823"/>
                  </a:lnTo>
                  <a:lnTo>
                    <a:pt x="52476" y="38277"/>
                  </a:lnTo>
                  <a:lnTo>
                    <a:pt x="56197" y="35242"/>
                  </a:lnTo>
                  <a:lnTo>
                    <a:pt x="61912" y="31102"/>
                  </a:lnTo>
                  <a:lnTo>
                    <a:pt x="65671" y="21856"/>
                  </a:lnTo>
                  <a:lnTo>
                    <a:pt x="68300" y="9347"/>
                  </a:lnTo>
                  <a:lnTo>
                    <a:pt x="68859" y="5511"/>
                  </a:lnTo>
                  <a:lnTo>
                    <a:pt x="64884" y="342"/>
                  </a:lnTo>
                  <a:close/>
                </a:path>
                <a:path w="198754" h="57150">
                  <a:moveTo>
                    <a:pt x="48098" y="38823"/>
                  </a:moveTo>
                  <a:lnTo>
                    <a:pt x="21272" y="38823"/>
                  </a:lnTo>
                  <a:lnTo>
                    <a:pt x="46469" y="39027"/>
                  </a:lnTo>
                  <a:lnTo>
                    <a:pt x="48098" y="38823"/>
                  </a:lnTo>
                  <a:close/>
                </a:path>
                <a:path w="198754" h="57150">
                  <a:moveTo>
                    <a:pt x="119118" y="31102"/>
                  </a:moveTo>
                  <a:lnTo>
                    <a:pt x="90741" y="31102"/>
                  </a:lnTo>
                  <a:lnTo>
                    <a:pt x="118833" y="31280"/>
                  </a:lnTo>
                  <a:lnTo>
                    <a:pt x="119118" y="31102"/>
                  </a:lnTo>
                  <a:close/>
                </a:path>
                <a:path w="198754" h="57150">
                  <a:moveTo>
                    <a:pt x="122897" y="21729"/>
                  </a:moveTo>
                  <a:lnTo>
                    <a:pt x="122440" y="21729"/>
                  </a:lnTo>
                  <a:lnTo>
                    <a:pt x="121805" y="24129"/>
                  </a:lnTo>
                  <a:lnTo>
                    <a:pt x="121310" y="26669"/>
                  </a:lnTo>
                  <a:lnTo>
                    <a:pt x="120129" y="27914"/>
                  </a:lnTo>
                  <a:lnTo>
                    <a:pt x="119418" y="28752"/>
                  </a:lnTo>
                  <a:lnTo>
                    <a:pt x="118364" y="28879"/>
                  </a:lnTo>
                  <a:lnTo>
                    <a:pt x="121529" y="28879"/>
                  </a:lnTo>
                  <a:lnTo>
                    <a:pt x="122897" y="21729"/>
                  </a:lnTo>
                  <a:close/>
                </a:path>
              </a:pathLst>
            </a:custGeom>
            <a:solidFill>
              <a:srgbClr val="0C07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60"/>
            <p:cNvSpPr/>
            <p:nvPr/>
          </p:nvSpPr>
          <p:spPr>
            <a:xfrm>
              <a:off x="6457537" y="4811100"/>
              <a:ext cx="184785" cy="5080"/>
            </a:xfrm>
            <a:custGeom>
              <a:avLst/>
              <a:gdLst/>
              <a:ahLst/>
              <a:cxnLst/>
              <a:rect l="l" t="t" r="r" b="b"/>
              <a:pathLst>
                <a:path w="184784" h="5079">
                  <a:moveTo>
                    <a:pt x="184556" y="2794"/>
                  </a:moveTo>
                  <a:lnTo>
                    <a:pt x="168681" y="2794"/>
                  </a:lnTo>
                  <a:lnTo>
                    <a:pt x="168300" y="4419"/>
                  </a:lnTo>
                  <a:lnTo>
                    <a:pt x="184099" y="4597"/>
                  </a:lnTo>
                  <a:lnTo>
                    <a:pt x="184556" y="2794"/>
                  </a:lnTo>
                  <a:close/>
                </a:path>
                <a:path w="184784" h="5079">
                  <a:moveTo>
                    <a:pt x="145440" y="2794"/>
                  </a:moveTo>
                  <a:lnTo>
                    <a:pt x="129235" y="2794"/>
                  </a:lnTo>
                  <a:lnTo>
                    <a:pt x="128816" y="4445"/>
                  </a:lnTo>
                  <a:lnTo>
                    <a:pt x="145046" y="4445"/>
                  </a:lnTo>
                  <a:lnTo>
                    <a:pt x="145440" y="2794"/>
                  </a:lnTo>
                  <a:close/>
                </a:path>
                <a:path w="184784" h="5079">
                  <a:moveTo>
                    <a:pt x="67703" y="0"/>
                  </a:moveTo>
                  <a:lnTo>
                    <a:pt x="67843" y="3822"/>
                  </a:lnTo>
                  <a:lnTo>
                    <a:pt x="71589" y="4076"/>
                  </a:lnTo>
                  <a:lnTo>
                    <a:pt x="74256" y="4076"/>
                  </a:lnTo>
                  <a:lnTo>
                    <a:pt x="112852" y="4470"/>
                  </a:lnTo>
                  <a:lnTo>
                    <a:pt x="114871" y="2794"/>
                  </a:lnTo>
                  <a:lnTo>
                    <a:pt x="70383" y="2794"/>
                  </a:lnTo>
                  <a:lnTo>
                    <a:pt x="68579" y="2057"/>
                  </a:lnTo>
                  <a:lnTo>
                    <a:pt x="67703" y="0"/>
                  </a:lnTo>
                  <a:close/>
                </a:path>
                <a:path w="184784" h="5079">
                  <a:moveTo>
                    <a:pt x="16713" y="2794"/>
                  </a:moveTo>
                  <a:lnTo>
                    <a:pt x="546" y="2794"/>
                  </a:lnTo>
                  <a:lnTo>
                    <a:pt x="0" y="4495"/>
                  </a:lnTo>
                  <a:lnTo>
                    <a:pt x="16294" y="4445"/>
                  </a:lnTo>
                  <a:lnTo>
                    <a:pt x="16713" y="2794"/>
                  </a:lnTo>
                  <a:close/>
                </a:path>
              </a:pathLst>
            </a:custGeom>
            <a:solidFill>
              <a:srgbClr val="C8BB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61"/>
            <p:cNvSpPr/>
            <p:nvPr/>
          </p:nvSpPr>
          <p:spPr>
            <a:xfrm>
              <a:off x="6457359" y="4810452"/>
              <a:ext cx="185420" cy="5715"/>
            </a:xfrm>
            <a:custGeom>
              <a:avLst/>
              <a:gdLst/>
              <a:ahLst/>
              <a:cxnLst/>
              <a:rect l="l" t="t" r="r" b="b"/>
              <a:pathLst>
                <a:path w="185420" h="5714">
                  <a:moveTo>
                    <a:pt x="168732" y="3416"/>
                  </a:moveTo>
                  <a:lnTo>
                    <a:pt x="168313" y="5194"/>
                  </a:lnTo>
                  <a:lnTo>
                    <a:pt x="184276" y="5372"/>
                  </a:lnTo>
                  <a:lnTo>
                    <a:pt x="184431" y="5118"/>
                  </a:lnTo>
                  <a:lnTo>
                    <a:pt x="168630" y="4940"/>
                  </a:lnTo>
                  <a:lnTo>
                    <a:pt x="168961" y="3568"/>
                  </a:lnTo>
                  <a:lnTo>
                    <a:pt x="168732" y="3416"/>
                  </a:lnTo>
                  <a:close/>
                </a:path>
                <a:path w="185420" h="5714">
                  <a:moveTo>
                    <a:pt x="184899" y="3314"/>
                  </a:moveTo>
                  <a:lnTo>
                    <a:pt x="168757" y="3314"/>
                  </a:lnTo>
                  <a:lnTo>
                    <a:pt x="168961" y="3568"/>
                  </a:lnTo>
                  <a:lnTo>
                    <a:pt x="184569" y="3568"/>
                  </a:lnTo>
                  <a:lnTo>
                    <a:pt x="184175" y="5118"/>
                  </a:lnTo>
                  <a:lnTo>
                    <a:pt x="184431" y="5118"/>
                  </a:lnTo>
                  <a:lnTo>
                    <a:pt x="184899" y="3314"/>
                  </a:lnTo>
                  <a:close/>
                </a:path>
                <a:path w="185420" h="5714">
                  <a:moveTo>
                    <a:pt x="168859" y="3441"/>
                  </a:moveTo>
                  <a:lnTo>
                    <a:pt x="168859" y="3568"/>
                  </a:lnTo>
                  <a:lnTo>
                    <a:pt x="168859" y="3441"/>
                  </a:lnTo>
                  <a:close/>
                </a:path>
                <a:path w="185420" h="5714">
                  <a:moveTo>
                    <a:pt x="129285" y="3416"/>
                  </a:moveTo>
                  <a:lnTo>
                    <a:pt x="128841" y="5219"/>
                  </a:lnTo>
                  <a:lnTo>
                    <a:pt x="145313" y="5219"/>
                  </a:lnTo>
                  <a:lnTo>
                    <a:pt x="145374" y="4965"/>
                  </a:lnTo>
                  <a:lnTo>
                    <a:pt x="129158" y="4965"/>
                  </a:lnTo>
                  <a:lnTo>
                    <a:pt x="129502" y="3568"/>
                  </a:lnTo>
                  <a:lnTo>
                    <a:pt x="129412" y="3441"/>
                  </a:lnTo>
                  <a:close/>
                </a:path>
                <a:path w="185420" h="5714">
                  <a:moveTo>
                    <a:pt x="145770" y="3314"/>
                  </a:moveTo>
                  <a:lnTo>
                    <a:pt x="129311" y="3314"/>
                  </a:lnTo>
                  <a:lnTo>
                    <a:pt x="129412" y="3441"/>
                  </a:lnTo>
                  <a:lnTo>
                    <a:pt x="129502" y="3568"/>
                  </a:lnTo>
                  <a:lnTo>
                    <a:pt x="145453" y="3568"/>
                  </a:lnTo>
                  <a:lnTo>
                    <a:pt x="145122" y="4965"/>
                  </a:lnTo>
                  <a:lnTo>
                    <a:pt x="145374" y="4965"/>
                  </a:lnTo>
                  <a:lnTo>
                    <a:pt x="145770" y="3314"/>
                  </a:lnTo>
                  <a:close/>
                </a:path>
                <a:path w="185420" h="5714">
                  <a:moveTo>
                    <a:pt x="129412" y="3441"/>
                  </a:moveTo>
                  <a:lnTo>
                    <a:pt x="129412" y="3568"/>
                  </a:lnTo>
                  <a:lnTo>
                    <a:pt x="129412" y="3441"/>
                  </a:lnTo>
                  <a:close/>
                </a:path>
                <a:path w="185420" h="5714">
                  <a:moveTo>
                    <a:pt x="98058" y="4838"/>
                  </a:moveTo>
                  <a:lnTo>
                    <a:pt x="74434" y="4838"/>
                  </a:lnTo>
                  <a:lnTo>
                    <a:pt x="113068" y="5245"/>
                  </a:lnTo>
                  <a:lnTo>
                    <a:pt x="113373" y="4991"/>
                  </a:lnTo>
                  <a:lnTo>
                    <a:pt x="98058" y="4838"/>
                  </a:lnTo>
                  <a:close/>
                </a:path>
                <a:path w="185420" h="5714">
                  <a:moveTo>
                    <a:pt x="68010" y="647"/>
                  </a:moveTo>
                  <a:lnTo>
                    <a:pt x="68029" y="1310"/>
                  </a:lnTo>
                  <a:lnTo>
                    <a:pt x="68668" y="2806"/>
                  </a:lnTo>
                  <a:lnTo>
                    <a:pt x="70523" y="3568"/>
                  </a:lnTo>
                  <a:lnTo>
                    <a:pt x="114693" y="3568"/>
                  </a:lnTo>
                  <a:lnTo>
                    <a:pt x="112979" y="4991"/>
                  </a:lnTo>
                  <a:lnTo>
                    <a:pt x="113373" y="4991"/>
                  </a:lnTo>
                  <a:lnTo>
                    <a:pt x="115392" y="3314"/>
                  </a:lnTo>
                  <a:lnTo>
                    <a:pt x="70586" y="3314"/>
                  </a:lnTo>
                  <a:lnTo>
                    <a:pt x="68859" y="2603"/>
                  </a:lnTo>
                  <a:lnTo>
                    <a:pt x="68010" y="647"/>
                  </a:lnTo>
                  <a:close/>
                </a:path>
                <a:path w="185420" h="5714">
                  <a:moveTo>
                    <a:pt x="67881" y="647"/>
                  </a:moveTo>
                  <a:lnTo>
                    <a:pt x="67829" y="2603"/>
                  </a:lnTo>
                  <a:lnTo>
                    <a:pt x="67906" y="4597"/>
                  </a:lnTo>
                  <a:lnTo>
                    <a:pt x="71793" y="4851"/>
                  </a:lnTo>
                  <a:lnTo>
                    <a:pt x="98058" y="4838"/>
                  </a:lnTo>
                  <a:lnTo>
                    <a:pt x="71754" y="4584"/>
                  </a:lnTo>
                  <a:lnTo>
                    <a:pt x="68122" y="4343"/>
                  </a:lnTo>
                  <a:lnTo>
                    <a:pt x="68029" y="1310"/>
                  </a:lnTo>
                  <a:lnTo>
                    <a:pt x="67767" y="698"/>
                  </a:lnTo>
                  <a:close/>
                </a:path>
                <a:path w="185420" h="5714">
                  <a:moveTo>
                    <a:pt x="68008" y="647"/>
                  </a:moveTo>
                  <a:lnTo>
                    <a:pt x="67767" y="698"/>
                  </a:lnTo>
                  <a:lnTo>
                    <a:pt x="68029" y="1310"/>
                  </a:lnTo>
                  <a:lnTo>
                    <a:pt x="68008" y="647"/>
                  </a:lnTo>
                  <a:close/>
                </a:path>
                <a:path w="185420" h="5714">
                  <a:moveTo>
                    <a:pt x="67729" y="0"/>
                  </a:moveTo>
                  <a:lnTo>
                    <a:pt x="67754" y="660"/>
                  </a:lnTo>
                  <a:lnTo>
                    <a:pt x="67881" y="647"/>
                  </a:lnTo>
                  <a:lnTo>
                    <a:pt x="68010" y="647"/>
                  </a:lnTo>
                  <a:lnTo>
                    <a:pt x="67729" y="0"/>
                  </a:lnTo>
                  <a:close/>
                </a:path>
                <a:path w="185420" h="5714">
                  <a:moveTo>
                    <a:pt x="596" y="3403"/>
                  </a:moveTo>
                  <a:lnTo>
                    <a:pt x="0" y="5270"/>
                  </a:lnTo>
                  <a:lnTo>
                    <a:pt x="16573" y="5219"/>
                  </a:lnTo>
                  <a:lnTo>
                    <a:pt x="292" y="5181"/>
                  </a:lnTo>
                  <a:lnTo>
                    <a:pt x="177" y="5016"/>
                  </a:lnTo>
                  <a:lnTo>
                    <a:pt x="345" y="5014"/>
                  </a:lnTo>
                  <a:lnTo>
                    <a:pt x="809" y="3568"/>
                  </a:lnTo>
                  <a:lnTo>
                    <a:pt x="596" y="3403"/>
                  </a:lnTo>
                  <a:close/>
                </a:path>
                <a:path w="185420" h="5714">
                  <a:moveTo>
                    <a:pt x="16370" y="4965"/>
                  </a:moveTo>
                  <a:lnTo>
                    <a:pt x="5600" y="4965"/>
                  </a:lnTo>
                  <a:lnTo>
                    <a:pt x="345" y="5014"/>
                  </a:lnTo>
                  <a:lnTo>
                    <a:pt x="292" y="5181"/>
                  </a:lnTo>
                  <a:lnTo>
                    <a:pt x="16583" y="5181"/>
                  </a:lnTo>
                  <a:lnTo>
                    <a:pt x="16370" y="4965"/>
                  </a:lnTo>
                  <a:close/>
                </a:path>
                <a:path w="185420" h="5714">
                  <a:moveTo>
                    <a:pt x="17056" y="3314"/>
                  </a:moveTo>
                  <a:lnTo>
                    <a:pt x="634" y="3314"/>
                  </a:lnTo>
                  <a:lnTo>
                    <a:pt x="809" y="3568"/>
                  </a:lnTo>
                  <a:lnTo>
                    <a:pt x="16725" y="3568"/>
                  </a:lnTo>
                  <a:lnTo>
                    <a:pt x="16370" y="4965"/>
                  </a:lnTo>
                  <a:lnTo>
                    <a:pt x="16471" y="5092"/>
                  </a:lnTo>
                  <a:lnTo>
                    <a:pt x="16471" y="4965"/>
                  </a:lnTo>
                  <a:lnTo>
                    <a:pt x="16637" y="4965"/>
                  </a:lnTo>
                  <a:lnTo>
                    <a:pt x="17056" y="3314"/>
                  </a:lnTo>
                  <a:close/>
                </a:path>
                <a:path w="185420" h="5714">
                  <a:moveTo>
                    <a:pt x="16637" y="4965"/>
                  </a:moveTo>
                  <a:lnTo>
                    <a:pt x="16471" y="4965"/>
                  </a:lnTo>
                  <a:lnTo>
                    <a:pt x="16471" y="5092"/>
                  </a:lnTo>
                  <a:lnTo>
                    <a:pt x="16605" y="5092"/>
                  </a:lnTo>
                  <a:lnTo>
                    <a:pt x="16637" y="4965"/>
                  </a:lnTo>
                  <a:close/>
                </a:path>
                <a:path w="185420" h="5714">
                  <a:moveTo>
                    <a:pt x="723" y="3441"/>
                  </a:moveTo>
                  <a:lnTo>
                    <a:pt x="723" y="3568"/>
                  </a:lnTo>
                  <a:lnTo>
                    <a:pt x="723" y="3441"/>
                  </a:lnTo>
                  <a:close/>
                </a:path>
              </a:pathLst>
            </a:custGeom>
            <a:solidFill>
              <a:srgbClr val="0C07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62"/>
            <p:cNvSpPr/>
            <p:nvPr/>
          </p:nvSpPr>
          <p:spPr>
            <a:xfrm>
              <a:off x="6453450" y="4773103"/>
              <a:ext cx="201295" cy="45720"/>
            </a:xfrm>
            <a:custGeom>
              <a:avLst/>
              <a:gdLst/>
              <a:ahLst/>
              <a:cxnLst/>
              <a:rect l="l" t="t" r="r" b="b"/>
              <a:pathLst>
                <a:path w="201295" h="45720">
                  <a:moveTo>
                    <a:pt x="73355" y="4279"/>
                  </a:moveTo>
                  <a:lnTo>
                    <a:pt x="72169" y="8142"/>
                  </a:lnTo>
                  <a:lnTo>
                    <a:pt x="68460" y="15938"/>
                  </a:lnTo>
                  <a:lnTo>
                    <a:pt x="61630" y="23582"/>
                  </a:lnTo>
                  <a:lnTo>
                    <a:pt x="51079" y="26987"/>
                  </a:lnTo>
                  <a:lnTo>
                    <a:pt x="25961" y="26987"/>
                  </a:lnTo>
                  <a:lnTo>
                    <a:pt x="26606" y="28575"/>
                  </a:lnTo>
                  <a:lnTo>
                    <a:pt x="55130" y="28498"/>
                  </a:lnTo>
                  <a:lnTo>
                    <a:pt x="59088" y="26987"/>
                  </a:lnTo>
                  <a:lnTo>
                    <a:pt x="51079" y="26987"/>
                  </a:lnTo>
                  <a:lnTo>
                    <a:pt x="59354" y="26885"/>
                  </a:lnTo>
                  <a:lnTo>
                    <a:pt x="61150" y="26200"/>
                  </a:lnTo>
                  <a:lnTo>
                    <a:pt x="64109" y="22898"/>
                  </a:lnTo>
                  <a:lnTo>
                    <a:pt x="69545" y="17754"/>
                  </a:lnTo>
                  <a:lnTo>
                    <a:pt x="71704" y="11506"/>
                  </a:lnTo>
                  <a:lnTo>
                    <a:pt x="73355" y="4279"/>
                  </a:lnTo>
                  <a:close/>
                </a:path>
                <a:path w="201295" h="45720">
                  <a:moveTo>
                    <a:pt x="2514" y="43649"/>
                  </a:moveTo>
                  <a:lnTo>
                    <a:pt x="0" y="45021"/>
                  </a:lnTo>
                  <a:lnTo>
                    <a:pt x="1041" y="45021"/>
                  </a:lnTo>
                  <a:lnTo>
                    <a:pt x="3479" y="43827"/>
                  </a:lnTo>
                  <a:lnTo>
                    <a:pt x="2514" y="43649"/>
                  </a:lnTo>
                  <a:close/>
                </a:path>
                <a:path w="201295" h="45720">
                  <a:moveTo>
                    <a:pt x="67868" y="39243"/>
                  </a:moveTo>
                  <a:lnTo>
                    <a:pt x="119202" y="45262"/>
                  </a:lnTo>
                  <a:lnTo>
                    <a:pt x="121234" y="45389"/>
                  </a:lnTo>
                  <a:lnTo>
                    <a:pt x="122311" y="43700"/>
                  </a:lnTo>
                  <a:lnTo>
                    <a:pt x="70677" y="43637"/>
                  </a:lnTo>
                  <a:lnTo>
                    <a:pt x="68719" y="41325"/>
                  </a:lnTo>
                  <a:lnTo>
                    <a:pt x="67868" y="39243"/>
                  </a:lnTo>
                  <a:close/>
                </a:path>
                <a:path w="201295" h="45720">
                  <a:moveTo>
                    <a:pt x="122745" y="42418"/>
                  </a:moveTo>
                  <a:lnTo>
                    <a:pt x="119621" y="43700"/>
                  </a:lnTo>
                  <a:lnTo>
                    <a:pt x="122311" y="43700"/>
                  </a:lnTo>
                  <a:lnTo>
                    <a:pt x="122745" y="42418"/>
                  </a:lnTo>
                  <a:close/>
                </a:path>
                <a:path w="201295" h="45720">
                  <a:moveTo>
                    <a:pt x="170903" y="43802"/>
                  </a:moveTo>
                  <a:lnTo>
                    <a:pt x="169697" y="44996"/>
                  </a:lnTo>
                  <a:lnTo>
                    <a:pt x="169621" y="45224"/>
                  </a:lnTo>
                  <a:lnTo>
                    <a:pt x="189407" y="45123"/>
                  </a:lnTo>
                  <a:lnTo>
                    <a:pt x="189681" y="44056"/>
                  </a:lnTo>
                  <a:lnTo>
                    <a:pt x="188125" y="44056"/>
                  </a:lnTo>
                  <a:lnTo>
                    <a:pt x="170903" y="43802"/>
                  </a:lnTo>
                  <a:close/>
                </a:path>
                <a:path w="201295" h="45720">
                  <a:moveTo>
                    <a:pt x="200977" y="0"/>
                  </a:moveTo>
                  <a:lnTo>
                    <a:pt x="188125" y="44056"/>
                  </a:lnTo>
                  <a:lnTo>
                    <a:pt x="189681" y="44056"/>
                  </a:lnTo>
                  <a:lnTo>
                    <a:pt x="200977" y="0"/>
                  </a:lnTo>
                  <a:close/>
                </a:path>
                <a:path w="201295" h="45720">
                  <a:moveTo>
                    <a:pt x="176530" y="20358"/>
                  </a:moveTo>
                  <a:lnTo>
                    <a:pt x="155587" y="20485"/>
                  </a:lnTo>
                  <a:lnTo>
                    <a:pt x="156324" y="21831"/>
                  </a:lnTo>
                  <a:lnTo>
                    <a:pt x="175069" y="21780"/>
                  </a:lnTo>
                  <a:lnTo>
                    <a:pt x="176530" y="20358"/>
                  </a:lnTo>
                  <a:close/>
                </a:path>
                <a:path w="201295" h="45720">
                  <a:moveTo>
                    <a:pt x="131445" y="43827"/>
                  </a:moveTo>
                  <a:lnTo>
                    <a:pt x="129794" y="44945"/>
                  </a:lnTo>
                  <a:lnTo>
                    <a:pt x="129743" y="45123"/>
                  </a:lnTo>
                  <a:lnTo>
                    <a:pt x="150228" y="44945"/>
                  </a:lnTo>
                  <a:lnTo>
                    <a:pt x="149491" y="43916"/>
                  </a:lnTo>
                  <a:lnTo>
                    <a:pt x="131445" y="43827"/>
                  </a:lnTo>
                  <a:close/>
                </a:path>
              </a:pathLst>
            </a:custGeom>
            <a:solidFill>
              <a:srgbClr val="DAE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63"/>
            <p:cNvSpPr/>
            <p:nvPr/>
          </p:nvSpPr>
          <p:spPr>
            <a:xfrm>
              <a:off x="6481296" y="4768291"/>
              <a:ext cx="30010" cy="16471"/>
            </a:xfrm>
            <a:prstGeom prst="rect">
              <a:avLst/>
            </a:prstGeom>
            <a:blipFill>
              <a:blip r:embed="rId2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64"/>
            <p:cNvSpPr/>
            <p:nvPr/>
          </p:nvSpPr>
          <p:spPr>
            <a:xfrm>
              <a:off x="6481295" y="4758546"/>
              <a:ext cx="151765" cy="57150"/>
            </a:xfrm>
            <a:custGeom>
              <a:avLst/>
              <a:gdLst/>
              <a:ahLst/>
              <a:cxnLst/>
              <a:rect l="l" t="t" r="r" b="b"/>
              <a:pathLst>
                <a:path w="151765" h="57150">
                  <a:moveTo>
                    <a:pt x="126314" y="32169"/>
                  </a:moveTo>
                  <a:lnTo>
                    <a:pt x="121285" y="56997"/>
                  </a:lnTo>
                  <a:lnTo>
                    <a:pt x="127266" y="33909"/>
                  </a:lnTo>
                  <a:lnTo>
                    <a:pt x="150744" y="33909"/>
                  </a:lnTo>
                  <a:lnTo>
                    <a:pt x="151320" y="32219"/>
                  </a:lnTo>
                  <a:lnTo>
                    <a:pt x="126314" y="32169"/>
                  </a:lnTo>
                  <a:close/>
                </a:path>
                <a:path w="151765" h="57150">
                  <a:moveTo>
                    <a:pt x="150744" y="33909"/>
                  </a:moveTo>
                  <a:lnTo>
                    <a:pt x="127266" y="33909"/>
                  </a:lnTo>
                  <a:lnTo>
                    <a:pt x="150329" y="33985"/>
                  </a:lnTo>
                  <a:lnTo>
                    <a:pt x="149227" y="38361"/>
                  </a:lnTo>
                  <a:lnTo>
                    <a:pt x="150744" y="33909"/>
                  </a:lnTo>
                  <a:close/>
                </a:path>
                <a:path w="151765" h="57150">
                  <a:moveTo>
                    <a:pt x="66992" y="31127"/>
                  </a:moveTo>
                  <a:lnTo>
                    <a:pt x="65481" y="31127"/>
                  </a:lnTo>
                  <a:lnTo>
                    <a:pt x="63830" y="32588"/>
                  </a:lnTo>
                  <a:lnTo>
                    <a:pt x="62168" y="41275"/>
                  </a:lnTo>
                  <a:lnTo>
                    <a:pt x="62001" y="42062"/>
                  </a:lnTo>
                  <a:lnTo>
                    <a:pt x="62001" y="43751"/>
                  </a:lnTo>
                  <a:lnTo>
                    <a:pt x="62572" y="43751"/>
                  </a:lnTo>
                  <a:lnTo>
                    <a:pt x="62877" y="41275"/>
                  </a:lnTo>
                  <a:lnTo>
                    <a:pt x="64858" y="32613"/>
                  </a:lnTo>
                  <a:lnTo>
                    <a:pt x="66243" y="32270"/>
                  </a:lnTo>
                  <a:lnTo>
                    <a:pt x="93751" y="32194"/>
                  </a:lnTo>
                  <a:lnTo>
                    <a:pt x="95671" y="31305"/>
                  </a:lnTo>
                  <a:lnTo>
                    <a:pt x="66992" y="31127"/>
                  </a:lnTo>
                  <a:close/>
                </a:path>
                <a:path w="151765" h="57150">
                  <a:moveTo>
                    <a:pt x="96659" y="30848"/>
                  </a:moveTo>
                  <a:lnTo>
                    <a:pt x="95072" y="31305"/>
                  </a:lnTo>
                  <a:lnTo>
                    <a:pt x="95671" y="31305"/>
                  </a:lnTo>
                  <a:lnTo>
                    <a:pt x="96659" y="30848"/>
                  </a:lnTo>
                  <a:close/>
                </a:path>
                <a:path w="151765" h="57150">
                  <a:moveTo>
                    <a:pt x="67386" y="20383"/>
                  </a:moveTo>
                  <a:lnTo>
                    <a:pt x="67868" y="21082"/>
                  </a:lnTo>
                  <a:lnTo>
                    <a:pt x="68922" y="21602"/>
                  </a:lnTo>
                  <a:lnTo>
                    <a:pt x="70192" y="21678"/>
                  </a:lnTo>
                  <a:lnTo>
                    <a:pt x="67386" y="20383"/>
                  </a:lnTo>
                  <a:close/>
                </a:path>
                <a:path w="151765" h="57150">
                  <a:moveTo>
                    <a:pt x="67259" y="18737"/>
                  </a:moveTo>
                  <a:lnTo>
                    <a:pt x="67144" y="19164"/>
                  </a:lnTo>
                  <a:lnTo>
                    <a:pt x="67386" y="20383"/>
                  </a:lnTo>
                  <a:lnTo>
                    <a:pt x="67259" y="18737"/>
                  </a:lnTo>
                  <a:close/>
                </a:path>
                <a:path w="151765" h="57150">
                  <a:moveTo>
                    <a:pt x="105067" y="25"/>
                  </a:moveTo>
                  <a:lnTo>
                    <a:pt x="101828" y="7493"/>
                  </a:lnTo>
                  <a:lnTo>
                    <a:pt x="99644" y="8559"/>
                  </a:lnTo>
                  <a:lnTo>
                    <a:pt x="73088" y="8623"/>
                  </a:lnTo>
                  <a:lnTo>
                    <a:pt x="70954" y="8890"/>
                  </a:lnTo>
                  <a:lnTo>
                    <a:pt x="68834" y="10287"/>
                  </a:lnTo>
                  <a:lnTo>
                    <a:pt x="67068" y="16268"/>
                  </a:lnTo>
                  <a:lnTo>
                    <a:pt x="67259" y="18737"/>
                  </a:lnTo>
                  <a:lnTo>
                    <a:pt x="68834" y="12852"/>
                  </a:lnTo>
                  <a:lnTo>
                    <a:pt x="69291" y="11214"/>
                  </a:lnTo>
                  <a:lnTo>
                    <a:pt x="70954" y="9918"/>
                  </a:lnTo>
                  <a:lnTo>
                    <a:pt x="73088" y="9664"/>
                  </a:lnTo>
                  <a:lnTo>
                    <a:pt x="100203" y="9601"/>
                  </a:lnTo>
                  <a:lnTo>
                    <a:pt x="102184" y="8089"/>
                  </a:lnTo>
                  <a:lnTo>
                    <a:pt x="105067" y="25"/>
                  </a:lnTo>
                  <a:close/>
                </a:path>
                <a:path w="151765" h="57150">
                  <a:moveTo>
                    <a:pt x="25654" y="8623"/>
                  </a:moveTo>
                  <a:lnTo>
                    <a:pt x="4584" y="8623"/>
                  </a:lnTo>
                  <a:lnTo>
                    <a:pt x="2247" y="10185"/>
                  </a:lnTo>
                  <a:lnTo>
                    <a:pt x="0" y="22987"/>
                  </a:lnTo>
                  <a:lnTo>
                    <a:pt x="2984" y="11277"/>
                  </a:lnTo>
                  <a:lnTo>
                    <a:pt x="5626" y="9740"/>
                  </a:lnTo>
                  <a:lnTo>
                    <a:pt x="27196" y="9740"/>
                  </a:lnTo>
                  <a:lnTo>
                    <a:pt x="25654" y="8623"/>
                  </a:lnTo>
                  <a:close/>
                </a:path>
                <a:path w="151765" h="57150">
                  <a:moveTo>
                    <a:pt x="27196" y="9740"/>
                  </a:moveTo>
                  <a:lnTo>
                    <a:pt x="5626" y="9740"/>
                  </a:lnTo>
                  <a:lnTo>
                    <a:pt x="25844" y="9817"/>
                  </a:lnTo>
                  <a:lnTo>
                    <a:pt x="27889" y="10833"/>
                  </a:lnTo>
                  <a:lnTo>
                    <a:pt x="28587" y="12852"/>
                  </a:lnTo>
                  <a:lnTo>
                    <a:pt x="27914" y="10261"/>
                  </a:lnTo>
                  <a:lnTo>
                    <a:pt x="27196" y="9740"/>
                  </a:lnTo>
                  <a:close/>
                </a:path>
                <a:path w="151765" h="57150">
                  <a:moveTo>
                    <a:pt x="135547" y="0"/>
                  </a:moveTo>
                  <a:lnTo>
                    <a:pt x="133921" y="0"/>
                  </a:lnTo>
                  <a:lnTo>
                    <a:pt x="128917" y="20142"/>
                  </a:lnTo>
                  <a:lnTo>
                    <a:pt x="129946" y="21056"/>
                  </a:lnTo>
                  <a:lnTo>
                    <a:pt x="131813" y="21056"/>
                  </a:lnTo>
                  <a:lnTo>
                    <a:pt x="130327" y="19964"/>
                  </a:lnTo>
                  <a:lnTo>
                    <a:pt x="135547" y="0"/>
                  </a:lnTo>
                  <a:close/>
                </a:path>
              </a:pathLst>
            </a:custGeom>
            <a:solidFill>
              <a:srgbClr val="AAA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65"/>
            <p:cNvSpPr/>
            <p:nvPr/>
          </p:nvSpPr>
          <p:spPr>
            <a:xfrm>
              <a:off x="8394720" y="4380160"/>
              <a:ext cx="420128" cy="88099"/>
            </a:xfrm>
            <a:prstGeom prst="rect">
              <a:avLst/>
            </a:prstGeom>
            <a:blipFill>
              <a:blip r:embed="rId2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66"/>
            <p:cNvSpPr/>
            <p:nvPr/>
          </p:nvSpPr>
          <p:spPr>
            <a:xfrm>
              <a:off x="6811374" y="4675398"/>
              <a:ext cx="229603" cy="229590"/>
            </a:xfrm>
            <a:prstGeom prst="rect">
              <a:avLst/>
            </a:prstGeom>
            <a:blipFill>
              <a:blip r:embed="rId2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67"/>
            <p:cNvSpPr/>
            <p:nvPr/>
          </p:nvSpPr>
          <p:spPr>
            <a:xfrm>
              <a:off x="7195743" y="4693267"/>
              <a:ext cx="476135" cy="193812"/>
            </a:xfrm>
            <a:prstGeom prst="rect">
              <a:avLst/>
            </a:prstGeom>
            <a:blipFill>
              <a:blip r:embed="rId2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68"/>
            <p:cNvSpPr/>
            <p:nvPr/>
          </p:nvSpPr>
          <p:spPr>
            <a:xfrm>
              <a:off x="8960116" y="4647742"/>
              <a:ext cx="284886" cy="284886"/>
            </a:xfrm>
            <a:prstGeom prst="rect">
              <a:avLst/>
            </a:prstGeom>
            <a:blipFill>
              <a:blip r:embed="rId2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69"/>
            <p:cNvSpPr/>
            <p:nvPr/>
          </p:nvSpPr>
          <p:spPr>
            <a:xfrm>
              <a:off x="7826400" y="4694199"/>
              <a:ext cx="436944" cy="191960"/>
            </a:xfrm>
            <a:prstGeom prst="rect">
              <a:avLst/>
            </a:prstGeom>
            <a:blipFill>
              <a:blip r:embed="rId29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70"/>
            <p:cNvSpPr/>
            <p:nvPr/>
          </p:nvSpPr>
          <p:spPr>
            <a:xfrm>
              <a:off x="8983700" y="4364901"/>
              <a:ext cx="166370" cy="151028"/>
            </a:xfrm>
            <a:prstGeom prst="rect">
              <a:avLst/>
            </a:prstGeom>
            <a:blipFill>
              <a:blip r:embed="rId3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71"/>
            <p:cNvSpPr/>
            <p:nvPr/>
          </p:nvSpPr>
          <p:spPr>
            <a:xfrm>
              <a:off x="8983700" y="4327613"/>
              <a:ext cx="166370" cy="38508"/>
            </a:xfrm>
            <a:prstGeom prst="rect">
              <a:avLst/>
            </a:prstGeom>
            <a:blipFill>
              <a:blip r:embed="rId31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72"/>
            <p:cNvSpPr/>
            <p:nvPr/>
          </p:nvSpPr>
          <p:spPr>
            <a:xfrm>
              <a:off x="8984202" y="4327978"/>
              <a:ext cx="163195" cy="185420"/>
            </a:xfrm>
            <a:custGeom>
              <a:avLst/>
              <a:gdLst/>
              <a:ahLst/>
              <a:cxnLst/>
              <a:rect l="l" t="t" r="r" b="b"/>
              <a:pathLst>
                <a:path w="163195" h="185420">
                  <a:moveTo>
                    <a:pt x="97510" y="0"/>
                  </a:moveTo>
                  <a:lnTo>
                    <a:pt x="7505" y="8458"/>
                  </a:lnTo>
                  <a:lnTo>
                    <a:pt x="0" y="15112"/>
                  </a:lnTo>
                  <a:lnTo>
                    <a:pt x="0" y="177507"/>
                  </a:lnTo>
                  <a:lnTo>
                    <a:pt x="7467" y="184975"/>
                  </a:lnTo>
                  <a:lnTo>
                    <a:pt x="155524" y="184975"/>
                  </a:lnTo>
                  <a:lnTo>
                    <a:pt x="157661" y="182841"/>
                  </a:lnTo>
                  <a:lnTo>
                    <a:pt x="82054" y="182841"/>
                  </a:lnTo>
                  <a:lnTo>
                    <a:pt x="60452" y="178475"/>
                  </a:lnTo>
                  <a:lnTo>
                    <a:pt x="42806" y="166570"/>
                  </a:lnTo>
                  <a:lnTo>
                    <a:pt x="30907" y="148916"/>
                  </a:lnTo>
                  <a:lnTo>
                    <a:pt x="26542" y="127304"/>
                  </a:lnTo>
                  <a:lnTo>
                    <a:pt x="27853" y="115253"/>
                  </a:lnTo>
                  <a:lnTo>
                    <a:pt x="31600" y="104111"/>
                  </a:lnTo>
                  <a:lnTo>
                    <a:pt x="37505" y="94164"/>
                  </a:lnTo>
                  <a:lnTo>
                    <a:pt x="45288" y="85699"/>
                  </a:lnTo>
                  <a:lnTo>
                    <a:pt x="40420" y="78914"/>
                  </a:lnTo>
                  <a:lnTo>
                    <a:pt x="36769" y="71337"/>
                  </a:lnTo>
                  <a:lnTo>
                    <a:pt x="34476" y="63105"/>
                  </a:lnTo>
                  <a:lnTo>
                    <a:pt x="33680" y="54355"/>
                  </a:lnTo>
                  <a:lnTo>
                    <a:pt x="37483" y="35565"/>
                  </a:lnTo>
                  <a:lnTo>
                    <a:pt x="47852" y="20231"/>
                  </a:lnTo>
                  <a:lnTo>
                    <a:pt x="63228" y="9896"/>
                  </a:lnTo>
                  <a:lnTo>
                    <a:pt x="82054" y="6108"/>
                  </a:lnTo>
                  <a:lnTo>
                    <a:pt x="136680" y="6108"/>
                  </a:lnTo>
                  <a:lnTo>
                    <a:pt x="97510" y="0"/>
                  </a:lnTo>
                  <a:close/>
                </a:path>
                <a:path w="163195" h="185420">
                  <a:moveTo>
                    <a:pt x="136680" y="6108"/>
                  </a:moveTo>
                  <a:lnTo>
                    <a:pt x="82054" y="6108"/>
                  </a:lnTo>
                  <a:lnTo>
                    <a:pt x="100893" y="9896"/>
                  </a:lnTo>
                  <a:lnTo>
                    <a:pt x="116273" y="20231"/>
                  </a:lnTo>
                  <a:lnTo>
                    <a:pt x="126640" y="35565"/>
                  </a:lnTo>
                  <a:lnTo>
                    <a:pt x="130441" y="54355"/>
                  </a:lnTo>
                  <a:lnTo>
                    <a:pt x="129647" y="63105"/>
                  </a:lnTo>
                  <a:lnTo>
                    <a:pt x="127357" y="71337"/>
                  </a:lnTo>
                  <a:lnTo>
                    <a:pt x="123706" y="78914"/>
                  </a:lnTo>
                  <a:lnTo>
                    <a:pt x="118833" y="85699"/>
                  </a:lnTo>
                  <a:lnTo>
                    <a:pt x="126626" y="94164"/>
                  </a:lnTo>
                  <a:lnTo>
                    <a:pt x="132538" y="104111"/>
                  </a:lnTo>
                  <a:lnTo>
                    <a:pt x="136291" y="115253"/>
                  </a:lnTo>
                  <a:lnTo>
                    <a:pt x="137604" y="127304"/>
                  </a:lnTo>
                  <a:lnTo>
                    <a:pt x="133241" y="148916"/>
                  </a:lnTo>
                  <a:lnTo>
                    <a:pt x="121340" y="166570"/>
                  </a:lnTo>
                  <a:lnTo>
                    <a:pt x="103684" y="178475"/>
                  </a:lnTo>
                  <a:lnTo>
                    <a:pt x="82054" y="182841"/>
                  </a:lnTo>
                  <a:lnTo>
                    <a:pt x="157661" y="182841"/>
                  </a:lnTo>
                  <a:lnTo>
                    <a:pt x="163004" y="177507"/>
                  </a:lnTo>
                  <a:lnTo>
                    <a:pt x="163004" y="15112"/>
                  </a:lnTo>
                  <a:lnTo>
                    <a:pt x="155409" y="9029"/>
                  </a:lnTo>
                  <a:lnTo>
                    <a:pt x="136680" y="6108"/>
                  </a:lnTo>
                  <a:close/>
                </a:path>
                <a:path w="163195" h="185420">
                  <a:moveTo>
                    <a:pt x="82054" y="100812"/>
                  </a:moveTo>
                  <a:lnTo>
                    <a:pt x="73190" y="102602"/>
                  </a:lnTo>
                  <a:lnTo>
                    <a:pt x="65947" y="107486"/>
                  </a:lnTo>
                  <a:lnTo>
                    <a:pt x="61062" y="114732"/>
                  </a:lnTo>
                  <a:lnTo>
                    <a:pt x="59270" y="123609"/>
                  </a:lnTo>
                  <a:lnTo>
                    <a:pt x="61062" y="132486"/>
                  </a:lnTo>
                  <a:lnTo>
                    <a:pt x="65947" y="139731"/>
                  </a:lnTo>
                  <a:lnTo>
                    <a:pt x="73190" y="144615"/>
                  </a:lnTo>
                  <a:lnTo>
                    <a:pt x="82054" y="146405"/>
                  </a:lnTo>
                  <a:lnTo>
                    <a:pt x="90931" y="144615"/>
                  </a:lnTo>
                  <a:lnTo>
                    <a:pt x="98177" y="139731"/>
                  </a:lnTo>
                  <a:lnTo>
                    <a:pt x="103060" y="132486"/>
                  </a:lnTo>
                  <a:lnTo>
                    <a:pt x="104851" y="123609"/>
                  </a:lnTo>
                  <a:lnTo>
                    <a:pt x="103060" y="114732"/>
                  </a:lnTo>
                  <a:lnTo>
                    <a:pt x="98177" y="107486"/>
                  </a:lnTo>
                  <a:lnTo>
                    <a:pt x="90931" y="102602"/>
                  </a:lnTo>
                  <a:lnTo>
                    <a:pt x="82054" y="100812"/>
                  </a:lnTo>
                  <a:close/>
                </a:path>
                <a:path w="163195" h="185420">
                  <a:moveTo>
                    <a:pt x="82054" y="37934"/>
                  </a:moveTo>
                  <a:lnTo>
                    <a:pt x="74621" y="39437"/>
                  </a:lnTo>
                  <a:lnTo>
                    <a:pt x="68545" y="43537"/>
                  </a:lnTo>
                  <a:lnTo>
                    <a:pt x="64445" y="49620"/>
                  </a:lnTo>
                  <a:lnTo>
                    <a:pt x="62941" y="57073"/>
                  </a:lnTo>
                  <a:lnTo>
                    <a:pt x="64445" y="64510"/>
                  </a:lnTo>
                  <a:lnTo>
                    <a:pt x="68545" y="70581"/>
                  </a:lnTo>
                  <a:lnTo>
                    <a:pt x="74621" y="74674"/>
                  </a:lnTo>
                  <a:lnTo>
                    <a:pt x="82054" y="76174"/>
                  </a:lnTo>
                  <a:lnTo>
                    <a:pt x="89500" y="74674"/>
                  </a:lnTo>
                  <a:lnTo>
                    <a:pt x="95580" y="70581"/>
                  </a:lnTo>
                  <a:lnTo>
                    <a:pt x="99678" y="64510"/>
                  </a:lnTo>
                  <a:lnTo>
                    <a:pt x="101180" y="57073"/>
                  </a:lnTo>
                  <a:lnTo>
                    <a:pt x="99678" y="49620"/>
                  </a:lnTo>
                  <a:lnTo>
                    <a:pt x="95580" y="43537"/>
                  </a:lnTo>
                  <a:lnTo>
                    <a:pt x="89500" y="39437"/>
                  </a:lnTo>
                  <a:lnTo>
                    <a:pt x="82054" y="37934"/>
                  </a:lnTo>
                  <a:close/>
                </a:path>
              </a:pathLst>
            </a:custGeom>
            <a:solidFill>
              <a:srgbClr val="B82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73"/>
            <p:cNvSpPr/>
            <p:nvPr/>
          </p:nvSpPr>
          <p:spPr>
            <a:xfrm>
              <a:off x="8965012" y="4314737"/>
              <a:ext cx="201930" cy="219710"/>
            </a:xfrm>
            <a:custGeom>
              <a:avLst/>
              <a:gdLst/>
              <a:ahLst/>
              <a:cxnLst/>
              <a:rect l="l" t="t" r="r" b="b"/>
              <a:pathLst>
                <a:path w="201929" h="219710">
                  <a:moveTo>
                    <a:pt x="180835" y="0"/>
                  </a:moveTo>
                  <a:lnTo>
                    <a:pt x="20523" y="0"/>
                  </a:lnTo>
                  <a:lnTo>
                    <a:pt x="12558" y="1622"/>
                  </a:lnTo>
                  <a:lnTo>
                    <a:pt x="6032" y="6038"/>
                  </a:lnTo>
                  <a:lnTo>
                    <a:pt x="1620" y="12569"/>
                  </a:lnTo>
                  <a:lnTo>
                    <a:pt x="0" y="20535"/>
                  </a:lnTo>
                  <a:lnTo>
                    <a:pt x="0" y="198539"/>
                  </a:lnTo>
                  <a:lnTo>
                    <a:pt x="1620" y="206520"/>
                  </a:lnTo>
                  <a:lnTo>
                    <a:pt x="6032" y="213058"/>
                  </a:lnTo>
                  <a:lnTo>
                    <a:pt x="12558" y="217477"/>
                  </a:lnTo>
                  <a:lnTo>
                    <a:pt x="20523" y="219100"/>
                  </a:lnTo>
                  <a:lnTo>
                    <a:pt x="180835" y="219100"/>
                  </a:lnTo>
                  <a:lnTo>
                    <a:pt x="188809" y="217477"/>
                  </a:lnTo>
                  <a:lnTo>
                    <a:pt x="195343" y="213058"/>
                  </a:lnTo>
                  <a:lnTo>
                    <a:pt x="199760" y="206520"/>
                  </a:lnTo>
                  <a:lnTo>
                    <a:pt x="201383" y="198539"/>
                  </a:lnTo>
                  <a:lnTo>
                    <a:pt x="201383" y="196075"/>
                  </a:lnTo>
                  <a:lnTo>
                    <a:pt x="101244" y="196075"/>
                  </a:lnTo>
                  <a:lnTo>
                    <a:pt x="79642" y="191710"/>
                  </a:lnTo>
                  <a:lnTo>
                    <a:pt x="61996" y="179808"/>
                  </a:lnTo>
                  <a:lnTo>
                    <a:pt x="50096" y="162154"/>
                  </a:lnTo>
                  <a:lnTo>
                    <a:pt x="45732" y="140538"/>
                  </a:lnTo>
                  <a:lnTo>
                    <a:pt x="47043" y="128494"/>
                  </a:lnTo>
                  <a:lnTo>
                    <a:pt x="50790" y="117355"/>
                  </a:lnTo>
                  <a:lnTo>
                    <a:pt x="56694" y="107410"/>
                  </a:lnTo>
                  <a:lnTo>
                    <a:pt x="64477" y="98945"/>
                  </a:lnTo>
                  <a:lnTo>
                    <a:pt x="59610" y="92160"/>
                  </a:lnTo>
                  <a:lnTo>
                    <a:pt x="55959" y="84581"/>
                  </a:lnTo>
                  <a:lnTo>
                    <a:pt x="53665" y="76346"/>
                  </a:lnTo>
                  <a:lnTo>
                    <a:pt x="52870" y="67589"/>
                  </a:lnTo>
                  <a:lnTo>
                    <a:pt x="56672" y="48815"/>
                  </a:lnTo>
                  <a:lnTo>
                    <a:pt x="67041" y="33478"/>
                  </a:lnTo>
                  <a:lnTo>
                    <a:pt x="82418" y="23135"/>
                  </a:lnTo>
                  <a:lnTo>
                    <a:pt x="101244" y="19342"/>
                  </a:lnTo>
                  <a:lnTo>
                    <a:pt x="201140" y="19342"/>
                  </a:lnTo>
                  <a:lnTo>
                    <a:pt x="199760" y="12569"/>
                  </a:lnTo>
                  <a:lnTo>
                    <a:pt x="195343" y="6038"/>
                  </a:lnTo>
                  <a:lnTo>
                    <a:pt x="188809" y="1622"/>
                  </a:lnTo>
                  <a:lnTo>
                    <a:pt x="180835" y="0"/>
                  </a:lnTo>
                  <a:close/>
                </a:path>
                <a:path w="201929" h="219710">
                  <a:moveTo>
                    <a:pt x="201140" y="19342"/>
                  </a:moveTo>
                  <a:lnTo>
                    <a:pt x="101244" y="19342"/>
                  </a:lnTo>
                  <a:lnTo>
                    <a:pt x="120087" y="23135"/>
                  </a:lnTo>
                  <a:lnTo>
                    <a:pt x="135475" y="33478"/>
                  </a:lnTo>
                  <a:lnTo>
                    <a:pt x="145851" y="48815"/>
                  </a:lnTo>
                  <a:lnTo>
                    <a:pt x="149656" y="67589"/>
                  </a:lnTo>
                  <a:lnTo>
                    <a:pt x="148857" y="76346"/>
                  </a:lnTo>
                  <a:lnTo>
                    <a:pt x="146554" y="84581"/>
                  </a:lnTo>
                  <a:lnTo>
                    <a:pt x="142895" y="92160"/>
                  </a:lnTo>
                  <a:lnTo>
                    <a:pt x="138023" y="98945"/>
                  </a:lnTo>
                  <a:lnTo>
                    <a:pt x="145816" y="107410"/>
                  </a:lnTo>
                  <a:lnTo>
                    <a:pt x="151728" y="117355"/>
                  </a:lnTo>
                  <a:lnTo>
                    <a:pt x="155481" y="128494"/>
                  </a:lnTo>
                  <a:lnTo>
                    <a:pt x="156794" y="140538"/>
                  </a:lnTo>
                  <a:lnTo>
                    <a:pt x="152427" y="162154"/>
                  </a:lnTo>
                  <a:lnTo>
                    <a:pt x="140520" y="179808"/>
                  </a:lnTo>
                  <a:lnTo>
                    <a:pt x="122863" y="191710"/>
                  </a:lnTo>
                  <a:lnTo>
                    <a:pt x="101244" y="196075"/>
                  </a:lnTo>
                  <a:lnTo>
                    <a:pt x="201383" y="196075"/>
                  </a:lnTo>
                  <a:lnTo>
                    <a:pt x="201383" y="20535"/>
                  </a:lnTo>
                  <a:lnTo>
                    <a:pt x="201140" y="19342"/>
                  </a:lnTo>
                  <a:close/>
                </a:path>
                <a:path w="201929" h="219710">
                  <a:moveTo>
                    <a:pt x="101244" y="114058"/>
                  </a:moveTo>
                  <a:lnTo>
                    <a:pt x="92380" y="115847"/>
                  </a:lnTo>
                  <a:lnTo>
                    <a:pt x="85137" y="120726"/>
                  </a:lnTo>
                  <a:lnTo>
                    <a:pt x="80252" y="127967"/>
                  </a:lnTo>
                  <a:lnTo>
                    <a:pt x="78460" y="136842"/>
                  </a:lnTo>
                  <a:lnTo>
                    <a:pt x="80252" y="145714"/>
                  </a:lnTo>
                  <a:lnTo>
                    <a:pt x="85137" y="152960"/>
                  </a:lnTo>
                  <a:lnTo>
                    <a:pt x="92380" y="157846"/>
                  </a:lnTo>
                  <a:lnTo>
                    <a:pt x="101244" y="159638"/>
                  </a:lnTo>
                  <a:lnTo>
                    <a:pt x="110125" y="157846"/>
                  </a:lnTo>
                  <a:lnTo>
                    <a:pt x="117379" y="152960"/>
                  </a:lnTo>
                  <a:lnTo>
                    <a:pt x="122272" y="145714"/>
                  </a:lnTo>
                  <a:lnTo>
                    <a:pt x="124066" y="136842"/>
                  </a:lnTo>
                  <a:lnTo>
                    <a:pt x="122272" y="127967"/>
                  </a:lnTo>
                  <a:lnTo>
                    <a:pt x="117379" y="120726"/>
                  </a:lnTo>
                  <a:lnTo>
                    <a:pt x="110125" y="115847"/>
                  </a:lnTo>
                  <a:lnTo>
                    <a:pt x="101244" y="114058"/>
                  </a:lnTo>
                  <a:close/>
                </a:path>
                <a:path w="201929" h="219710">
                  <a:moveTo>
                    <a:pt x="101244" y="51168"/>
                  </a:moveTo>
                  <a:lnTo>
                    <a:pt x="93810" y="52670"/>
                  </a:lnTo>
                  <a:lnTo>
                    <a:pt x="87734" y="56768"/>
                  </a:lnTo>
                  <a:lnTo>
                    <a:pt x="83635" y="62848"/>
                  </a:lnTo>
                  <a:lnTo>
                    <a:pt x="82130" y="70294"/>
                  </a:lnTo>
                  <a:lnTo>
                    <a:pt x="83635" y="77740"/>
                  </a:lnTo>
                  <a:lnTo>
                    <a:pt x="87734" y="83819"/>
                  </a:lnTo>
                  <a:lnTo>
                    <a:pt x="93810" y="87918"/>
                  </a:lnTo>
                  <a:lnTo>
                    <a:pt x="101244" y="89420"/>
                  </a:lnTo>
                  <a:lnTo>
                    <a:pt x="108690" y="87918"/>
                  </a:lnTo>
                  <a:lnTo>
                    <a:pt x="114769" y="83819"/>
                  </a:lnTo>
                  <a:lnTo>
                    <a:pt x="118868" y="77740"/>
                  </a:lnTo>
                  <a:lnTo>
                    <a:pt x="120370" y="70294"/>
                  </a:lnTo>
                  <a:lnTo>
                    <a:pt x="118868" y="62848"/>
                  </a:lnTo>
                  <a:lnTo>
                    <a:pt x="114769" y="56768"/>
                  </a:lnTo>
                  <a:lnTo>
                    <a:pt x="108690" y="52670"/>
                  </a:lnTo>
                  <a:lnTo>
                    <a:pt x="101244" y="5116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74"/>
            <p:cNvSpPr/>
            <p:nvPr/>
          </p:nvSpPr>
          <p:spPr>
            <a:xfrm>
              <a:off x="8964993" y="4314736"/>
              <a:ext cx="201396" cy="125056"/>
            </a:xfrm>
            <a:prstGeom prst="rect">
              <a:avLst/>
            </a:prstGeom>
            <a:blipFill>
              <a:blip r:embed="rId32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75"/>
            <p:cNvSpPr/>
            <p:nvPr/>
          </p:nvSpPr>
          <p:spPr>
            <a:xfrm>
              <a:off x="8411464" y="4680064"/>
              <a:ext cx="426580" cy="214290"/>
            </a:xfrm>
            <a:prstGeom prst="rect">
              <a:avLst/>
            </a:prstGeom>
            <a:blipFill>
              <a:blip r:embed="rId33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76"/>
            <p:cNvSpPr/>
            <p:nvPr/>
          </p:nvSpPr>
          <p:spPr>
            <a:xfrm>
              <a:off x="9405181" y="4314144"/>
              <a:ext cx="309245" cy="220345"/>
            </a:xfrm>
            <a:custGeom>
              <a:avLst/>
              <a:gdLst/>
              <a:ahLst/>
              <a:cxnLst/>
              <a:rect l="l" t="t" r="r" b="b"/>
              <a:pathLst>
                <a:path w="309245" h="220345">
                  <a:moveTo>
                    <a:pt x="248959" y="134366"/>
                  </a:moveTo>
                  <a:lnTo>
                    <a:pt x="153835" y="134366"/>
                  </a:lnTo>
                  <a:lnTo>
                    <a:pt x="153835" y="181292"/>
                  </a:lnTo>
                  <a:lnTo>
                    <a:pt x="130848" y="181292"/>
                  </a:lnTo>
                  <a:lnTo>
                    <a:pt x="130848" y="220116"/>
                  </a:lnTo>
                  <a:lnTo>
                    <a:pt x="308775" y="220116"/>
                  </a:lnTo>
                  <a:lnTo>
                    <a:pt x="308711" y="199923"/>
                  </a:lnTo>
                  <a:lnTo>
                    <a:pt x="308711" y="190131"/>
                  </a:lnTo>
                  <a:lnTo>
                    <a:pt x="262966" y="190131"/>
                  </a:lnTo>
                  <a:lnTo>
                    <a:pt x="256031" y="188239"/>
                  </a:lnTo>
                  <a:lnTo>
                    <a:pt x="251802" y="184492"/>
                  </a:lnTo>
                  <a:lnTo>
                    <a:pt x="247548" y="180771"/>
                  </a:lnTo>
                  <a:lnTo>
                    <a:pt x="245427" y="174396"/>
                  </a:lnTo>
                  <a:lnTo>
                    <a:pt x="245427" y="165417"/>
                  </a:lnTo>
                  <a:lnTo>
                    <a:pt x="308711" y="165417"/>
                  </a:lnTo>
                  <a:lnTo>
                    <a:pt x="308711" y="146723"/>
                  </a:lnTo>
                  <a:lnTo>
                    <a:pt x="246164" y="146723"/>
                  </a:lnTo>
                  <a:lnTo>
                    <a:pt x="246341" y="141236"/>
                  </a:lnTo>
                  <a:lnTo>
                    <a:pt x="247751" y="136321"/>
                  </a:lnTo>
                  <a:lnTo>
                    <a:pt x="248959" y="134366"/>
                  </a:lnTo>
                  <a:close/>
                </a:path>
                <a:path w="309245" h="220345">
                  <a:moveTo>
                    <a:pt x="308711" y="183502"/>
                  </a:moveTo>
                  <a:lnTo>
                    <a:pt x="303072" y="185483"/>
                  </a:lnTo>
                  <a:lnTo>
                    <a:pt x="297230" y="187071"/>
                  </a:lnTo>
                  <a:lnTo>
                    <a:pt x="284797" y="189509"/>
                  </a:lnTo>
                  <a:lnTo>
                    <a:pt x="278599" y="190131"/>
                  </a:lnTo>
                  <a:lnTo>
                    <a:pt x="308711" y="190131"/>
                  </a:lnTo>
                  <a:lnTo>
                    <a:pt x="308711" y="183502"/>
                  </a:lnTo>
                  <a:close/>
                </a:path>
                <a:path w="309245" h="220345">
                  <a:moveTo>
                    <a:pt x="308711" y="125514"/>
                  </a:moveTo>
                  <a:lnTo>
                    <a:pt x="266788" y="125514"/>
                  </a:lnTo>
                  <a:lnTo>
                    <a:pt x="269366" y="126060"/>
                  </a:lnTo>
                  <a:lnTo>
                    <a:pt x="273380" y="128244"/>
                  </a:lnTo>
                  <a:lnTo>
                    <a:pt x="279336" y="143738"/>
                  </a:lnTo>
                  <a:lnTo>
                    <a:pt x="279336" y="146723"/>
                  </a:lnTo>
                  <a:lnTo>
                    <a:pt x="308711" y="146723"/>
                  </a:lnTo>
                  <a:lnTo>
                    <a:pt x="308711" y="125514"/>
                  </a:lnTo>
                  <a:close/>
                </a:path>
                <a:path w="309245" h="220345">
                  <a:moveTo>
                    <a:pt x="116535" y="0"/>
                  </a:moveTo>
                  <a:lnTo>
                    <a:pt x="0" y="0"/>
                  </a:lnTo>
                  <a:lnTo>
                    <a:pt x="0" y="38938"/>
                  </a:lnTo>
                  <a:lnTo>
                    <a:pt x="22034" y="38938"/>
                  </a:lnTo>
                  <a:lnTo>
                    <a:pt x="22034" y="78384"/>
                  </a:lnTo>
                  <a:lnTo>
                    <a:pt x="36910" y="118270"/>
                  </a:lnTo>
                  <a:lnTo>
                    <a:pt x="73558" y="136740"/>
                  </a:lnTo>
                  <a:lnTo>
                    <a:pt x="104355" y="139776"/>
                  </a:lnTo>
                  <a:lnTo>
                    <a:pt x="112877" y="139776"/>
                  </a:lnTo>
                  <a:lnTo>
                    <a:pt x="121284" y="139255"/>
                  </a:lnTo>
                  <a:lnTo>
                    <a:pt x="137871" y="137121"/>
                  </a:lnTo>
                  <a:lnTo>
                    <a:pt x="145961" y="135826"/>
                  </a:lnTo>
                  <a:lnTo>
                    <a:pt x="153835" y="134366"/>
                  </a:lnTo>
                  <a:lnTo>
                    <a:pt x="248959" y="134366"/>
                  </a:lnTo>
                  <a:lnTo>
                    <a:pt x="253072" y="127673"/>
                  </a:lnTo>
                  <a:lnTo>
                    <a:pt x="257479" y="125514"/>
                  </a:lnTo>
                  <a:lnTo>
                    <a:pt x="308711" y="125514"/>
                  </a:lnTo>
                  <a:lnTo>
                    <a:pt x="308711" y="114693"/>
                  </a:lnTo>
                  <a:lnTo>
                    <a:pt x="79286" y="114693"/>
                  </a:lnTo>
                  <a:lnTo>
                    <a:pt x="94462" y="67945"/>
                  </a:lnTo>
                  <a:lnTo>
                    <a:pt x="54686" y="39065"/>
                  </a:lnTo>
                  <a:lnTo>
                    <a:pt x="103847" y="39065"/>
                  </a:lnTo>
                  <a:lnTo>
                    <a:pt x="116535" y="0"/>
                  </a:lnTo>
                  <a:close/>
                </a:path>
                <a:path w="309245" h="220345">
                  <a:moveTo>
                    <a:pt x="119037" y="85826"/>
                  </a:moveTo>
                  <a:lnTo>
                    <a:pt x="79286" y="114693"/>
                  </a:lnTo>
                  <a:lnTo>
                    <a:pt x="158813" y="114693"/>
                  </a:lnTo>
                  <a:lnTo>
                    <a:pt x="119037" y="85826"/>
                  </a:lnTo>
                  <a:close/>
                </a:path>
                <a:path w="309245" h="220345">
                  <a:moveTo>
                    <a:pt x="238061" y="0"/>
                  </a:moveTo>
                  <a:lnTo>
                    <a:pt x="121551" y="0"/>
                  </a:lnTo>
                  <a:lnTo>
                    <a:pt x="134238" y="39065"/>
                  </a:lnTo>
                  <a:lnTo>
                    <a:pt x="183387" y="39065"/>
                  </a:lnTo>
                  <a:lnTo>
                    <a:pt x="143611" y="67945"/>
                  </a:lnTo>
                  <a:lnTo>
                    <a:pt x="158813" y="114693"/>
                  </a:lnTo>
                  <a:lnTo>
                    <a:pt x="308711" y="114693"/>
                  </a:lnTo>
                  <a:lnTo>
                    <a:pt x="308711" y="111988"/>
                  </a:lnTo>
                  <a:lnTo>
                    <a:pt x="308550" y="111798"/>
                  </a:lnTo>
                  <a:lnTo>
                    <a:pt x="215417" y="111798"/>
                  </a:lnTo>
                  <a:lnTo>
                    <a:pt x="215417" y="38938"/>
                  </a:lnTo>
                  <a:lnTo>
                    <a:pt x="238061" y="38938"/>
                  </a:lnTo>
                  <a:lnTo>
                    <a:pt x="238061" y="0"/>
                  </a:lnTo>
                  <a:close/>
                </a:path>
                <a:path w="309245" h="220345">
                  <a:moveTo>
                    <a:pt x="263397" y="94335"/>
                  </a:moveTo>
                  <a:lnTo>
                    <a:pt x="225653" y="103212"/>
                  </a:lnTo>
                  <a:lnTo>
                    <a:pt x="215417" y="111798"/>
                  </a:lnTo>
                  <a:lnTo>
                    <a:pt x="308550" y="111798"/>
                  </a:lnTo>
                  <a:lnTo>
                    <a:pt x="271953" y="94678"/>
                  </a:lnTo>
                  <a:lnTo>
                    <a:pt x="263397" y="943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77"/>
            <p:cNvSpPr/>
            <p:nvPr/>
          </p:nvSpPr>
          <p:spPr>
            <a:xfrm>
              <a:off x="8964815" y="3969766"/>
              <a:ext cx="439991" cy="212178"/>
            </a:xfrm>
            <a:prstGeom prst="rect">
              <a:avLst/>
            </a:prstGeom>
            <a:blipFill>
              <a:blip r:embed="rId3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78"/>
            <p:cNvSpPr/>
            <p:nvPr/>
          </p:nvSpPr>
          <p:spPr>
            <a:xfrm>
              <a:off x="9535883" y="4011396"/>
              <a:ext cx="639381" cy="128917"/>
            </a:xfrm>
            <a:prstGeom prst="rect">
              <a:avLst/>
            </a:prstGeom>
            <a:blipFill>
              <a:blip r:embed="rId3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79"/>
            <p:cNvSpPr/>
            <p:nvPr/>
          </p:nvSpPr>
          <p:spPr>
            <a:xfrm>
              <a:off x="7951558" y="4283595"/>
              <a:ext cx="295630" cy="281228"/>
            </a:xfrm>
            <a:prstGeom prst="rect">
              <a:avLst/>
            </a:prstGeom>
            <a:blipFill>
              <a:blip r:embed="rId3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80"/>
            <p:cNvSpPr/>
            <p:nvPr/>
          </p:nvSpPr>
          <p:spPr>
            <a:xfrm>
              <a:off x="8355768" y="3893223"/>
              <a:ext cx="481750" cy="354777"/>
            </a:xfrm>
            <a:prstGeom prst="rect">
              <a:avLst/>
            </a:prstGeom>
            <a:blipFill>
              <a:blip r:embed="rId3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81"/>
            <p:cNvSpPr/>
            <p:nvPr/>
          </p:nvSpPr>
          <p:spPr>
            <a:xfrm>
              <a:off x="8355768" y="3893223"/>
              <a:ext cx="481750" cy="354777"/>
            </a:xfrm>
            <a:prstGeom prst="rect">
              <a:avLst/>
            </a:prstGeom>
            <a:blipFill>
              <a:blip r:embed="rId3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82"/>
            <p:cNvSpPr txBox="1"/>
            <p:nvPr/>
          </p:nvSpPr>
          <p:spPr>
            <a:xfrm>
              <a:off x="9415392" y="4654722"/>
              <a:ext cx="455295" cy="253916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850"/>
                </a:lnSpc>
                <a:spcBef>
                  <a:spcPts val="180"/>
                </a:spcBef>
              </a:pPr>
              <a:r>
                <a:rPr sz="750" b="0" spc="5" dirty="0">
                  <a:latin typeface="Fedra Sans Alt Pro Light"/>
                  <a:cs typeface="Fedra Sans Alt Pro Light"/>
                </a:rPr>
                <a:t>и</a:t>
              </a:r>
              <a:r>
                <a:rPr sz="750" b="0" spc="-75" dirty="0">
                  <a:latin typeface="Fedra Sans Alt Pro Light"/>
                  <a:cs typeface="Fedra Sans Alt Pro Light"/>
                </a:rPr>
                <a:t> </a:t>
              </a:r>
              <a:r>
                <a:rPr sz="750" b="0" spc="5" dirty="0">
                  <a:latin typeface="Fedra Sans Alt Pro Light"/>
                  <a:cs typeface="Fedra Sans Alt Pro Light"/>
                </a:rPr>
                <a:t>многие  другие</a:t>
              </a:r>
              <a:endParaRPr sz="750" dirty="0">
                <a:latin typeface="Fedra Sans Alt Pro Light"/>
                <a:cs typeface="Fedra Sans Alt Pro Light"/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6108700" y="6829425"/>
            <a:ext cx="3114609" cy="421640"/>
            <a:chOff x="6069900" y="6722855"/>
            <a:chExt cx="3114609" cy="421640"/>
          </a:xfrm>
        </p:grpSpPr>
        <p:sp>
          <p:nvSpPr>
            <p:cNvPr id="153" name="object 4"/>
            <p:cNvSpPr/>
            <p:nvPr/>
          </p:nvSpPr>
          <p:spPr>
            <a:xfrm>
              <a:off x="7920305" y="6767851"/>
              <a:ext cx="196507" cy="12386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5"/>
            <p:cNvSpPr/>
            <p:nvPr/>
          </p:nvSpPr>
          <p:spPr>
            <a:xfrm>
              <a:off x="7920304" y="6932244"/>
              <a:ext cx="196507" cy="12386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6"/>
            <p:cNvSpPr/>
            <p:nvPr/>
          </p:nvSpPr>
          <p:spPr>
            <a:xfrm>
              <a:off x="7829994" y="6798562"/>
              <a:ext cx="55880" cy="227329"/>
            </a:xfrm>
            <a:custGeom>
              <a:avLst/>
              <a:gdLst/>
              <a:ahLst/>
              <a:cxnLst/>
              <a:rect l="l" t="t" r="r" b="b"/>
              <a:pathLst>
                <a:path w="55879" h="227329">
                  <a:moveTo>
                    <a:pt x="55257" y="0"/>
                  </a:moveTo>
                  <a:lnTo>
                    <a:pt x="32436" y="22378"/>
                  </a:lnTo>
                  <a:lnTo>
                    <a:pt x="15017" y="49333"/>
                  </a:lnTo>
                  <a:lnTo>
                    <a:pt x="3904" y="79974"/>
                  </a:lnTo>
                  <a:lnTo>
                    <a:pt x="0" y="113410"/>
                  </a:lnTo>
                  <a:lnTo>
                    <a:pt x="3904" y="146847"/>
                  </a:lnTo>
                  <a:lnTo>
                    <a:pt x="15017" y="177488"/>
                  </a:lnTo>
                  <a:lnTo>
                    <a:pt x="32436" y="204443"/>
                  </a:lnTo>
                  <a:lnTo>
                    <a:pt x="55257" y="226821"/>
                  </a:lnTo>
                  <a:lnTo>
                    <a:pt x="55257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7"/>
            <p:cNvSpPr/>
            <p:nvPr/>
          </p:nvSpPr>
          <p:spPr>
            <a:xfrm>
              <a:off x="8253948" y="6870670"/>
              <a:ext cx="0" cy="99060"/>
            </a:xfrm>
            <a:custGeom>
              <a:avLst/>
              <a:gdLst/>
              <a:ahLst/>
              <a:cxnLst/>
              <a:rect l="l" t="t" r="r" b="b"/>
              <a:pathLst>
                <a:path h="99059">
                  <a:moveTo>
                    <a:pt x="0" y="0"/>
                  </a:moveTo>
                  <a:lnTo>
                    <a:pt x="0" y="98882"/>
                  </a:lnTo>
                </a:path>
              </a:pathLst>
            </a:custGeom>
            <a:ln w="19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8"/>
            <p:cNvSpPr/>
            <p:nvPr/>
          </p:nvSpPr>
          <p:spPr>
            <a:xfrm>
              <a:off x="8204735" y="6862543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162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9"/>
            <p:cNvSpPr/>
            <p:nvPr/>
          </p:nvSpPr>
          <p:spPr>
            <a:xfrm>
              <a:off x="8302855" y="6851708"/>
              <a:ext cx="107314" cy="120650"/>
            </a:xfrm>
            <a:custGeom>
              <a:avLst/>
              <a:gdLst/>
              <a:ahLst/>
              <a:cxnLst/>
              <a:rect l="l" t="t" r="r" b="b"/>
              <a:pathLst>
                <a:path w="107315" h="120650">
                  <a:moveTo>
                    <a:pt x="55079" y="0"/>
                  </a:moveTo>
                  <a:lnTo>
                    <a:pt x="33033" y="4355"/>
                  </a:lnTo>
                  <a:lnTo>
                    <a:pt x="15605" y="16481"/>
                  </a:lnTo>
                  <a:lnTo>
                    <a:pt x="4130" y="35050"/>
                  </a:lnTo>
                  <a:lnTo>
                    <a:pt x="0" y="58699"/>
                  </a:lnTo>
                  <a:lnTo>
                    <a:pt x="3875" y="83884"/>
                  </a:lnTo>
                  <a:lnTo>
                    <a:pt x="15433" y="103420"/>
                  </a:lnTo>
                  <a:lnTo>
                    <a:pt x="34568" y="116058"/>
                  </a:lnTo>
                  <a:lnTo>
                    <a:pt x="61175" y="120548"/>
                  </a:lnTo>
                  <a:lnTo>
                    <a:pt x="73205" y="119865"/>
                  </a:lnTo>
                  <a:lnTo>
                    <a:pt x="83585" y="118127"/>
                  </a:lnTo>
                  <a:lnTo>
                    <a:pt x="92354" y="115796"/>
                  </a:lnTo>
                  <a:lnTo>
                    <a:pt x="99555" y="113334"/>
                  </a:lnTo>
                  <a:lnTo>
                    <a:pt x="99555" y="104305"/>
                  </a:lnTo>
                  <a:lnTo>
                    <a:pt x="62090" y="104305"/>
                  </a:lnTo>
                  <a:lnTo>
                    <a:pt x="46842" y="101401"/>
                  </a:lnTo>
                  <a:lnTo>
                    <a:pt x="33778" y="93270"/>
                  </a:lnTo>
                  <a:lnTo>
                    <a:pt x="24653" y="80778"/>
                  </a:lnTo>
                  <a:lnTo>
                    <a:pt x="21221" y="64795"/>
                  </a:lnTo>
                  <a:lnTo>
                    <a:pt x="107010" y="64795"/>
                  </a:lnTo>
                  <a:lnTo>
                    <a:pt x="107010" y="57340"/>
                  </a:lnTo>
                  <a:lnTo>
                    <a:pt x="105976" y="49898"/>
                  </a:lnTo>
                  <a:lnTo>
                    <a:pt x="21221" y="49898"/>
                  </a:lnTo>
                  <a:lnTo>
                    <a:pt x="24033" y="37971"/>
                  </a:lnTo>
                  <a:lnTo>
                    <a:pt x="30673" y="27147"/>
                  </a:lnTo>
                  <a:lnTo>
                    <a:pt x="40995" y="19289"/>
                  </a:lnTo>
                  <a:lnTo>
                    <a:pt x="54851" y="16255"/>
                  </a:lnTo>
                  <a:lnTo>
                    <a:pt x="94067" y="16255"/>
                  </a:lnTo>
                  <a:lnTo>
                    <a:pt x="78051" y="4355"/>
                  </a:lnTo>
                  <a:lnTo>
                    <a:pt x="55079" y="0"/>
                  </a:lnTo>
                  <a:close/>
                </a:path>
                <a:path w="107315" h="120650">
                  <a:moveTo>
                    <a:pt x="99555" y="93459"/>
                  </a:moveTo>
                  <a:lnTo>
                    <a:pt x="93285" y="96964"/>
                  </a:lnTo>
                  <a:lnTo>
                    <a:pt x="83780" y="100491"/>
                  </a:lnTo>
                  <a:lnTo>
                    <a:pt x="72796" y="103214"/>
                  </a:lnTo>
                  <a:lnTo>
                    <a:pt x="62090" y="104305"/>
                  </a:lnTo>
                  <a:lnTo>
                    <a:pt x="99555" y="104305"/>
                  </a:lnTo>
                  <a:lnTo>
                    <a:pt x="99555" y="93459"/>
                  </a:lnTo>
                  <a:close/>
                </a:path>
                <a:path w="107315" h="120650">
                  <a:moveTo>
                    <a:pt x="94067" y="16255"/>
                  </a:moveTo>
                  <a:lnTo>
                    <a:pt x="54851" y="16255"/>
                  </a:lnTo>
                  <a:lnTo>
                    <a:pt x="67720" y="18940"/>
                  </a:lnTo>
                  <a:lnTo>
                    <a:pt x="77544" y="26219"/>
                  </a:lnTo>
                  <a:lnTo>
                    <a:pt x="83813" y="36926"/>
                  </a:lnTo>
                  <a:lnTo>
                    <a:pt x="86017" y="49898"/>
                  </a:lnTo>
                  <a:lnTo>
                    <a:pt x="105976" y="49898"/>
                  </a:lnTo>
                  <a:lnTo>
                    <a:pt x="103848" y="34568"/>
                  </a:lnTo>
                  <a:lnTo>
                    <a:pt x="94251" y="16392"/>
                  </a:lnTo>
                  <a:lnTo>
                    <a:pt x="94067" y="16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0"/>
            <p:cNvSpPr/>
            <p:nvPr/>
          </p:nvSpPr>
          <p:spPr>
            <a:xfrm>
              <a:off x="8412190" y="6854413"/>
              <a:ext cx="110489" cy="117475"/>
            </a:xfrm>
            <a:custGeom>
              <a:avLst/>
              <a:gdLst/>
              <a:ahLst/>
              <a:cxnLst/>
              <a:rect l="l" t="t" r="r" b="b"/>
              <a:pathLst>
                <a:path w="110490" h="117475">
                  <a:moveTo>
                    <a:pt x="0" y="97980"/>
                  </a:moveTo>
                  <a:lnTo>
                    <a:pt x="0" y="115366"/>
                  </a:lnTo>
                  <a:lnTo>
                    <a:pt x="2260" y="116039"/>
                  </a:lnTo>
                  <a:lnTo>
                    <a:pt x="7683" y="116941"/>
                  </a:lnTo>
                  <a:lnTo>
                    <a:pt x="11976" y="116941"/>
                  </a:lnTo>
                  <a:lnTo>
                    <a:pt x="31735" y="110452"/>
                  </a:lnTo>
                  <a:lnTo>
                    <a:pt x="38800" y="99555"/>
                  </a:lnTo>
                  <a:lnTo>
                    <a:pt x="6781" y="99555"/>
                  </a:lnTo>
                  <a:lnTo>
                    <a:pt x="1587" y="98653"/>
                  </a:lnTo>
                  <a:lnTo>
                    <a:pt x="0" y="97980"/>
                  </a:lnTo>
                  <a:close/>
                </a:path>
                <a:path w="110490" h="117475">
                  <a:moveTo>
                    <a:pt x="109943" y="16256"/>
                  </a:moveTo>
                  <a:lnTo>
                    <a:pt x="90081" y="16256"/>
                  </a:lnTo>
                  <a:lnTo>
                    <a:pt x="90081" y="115138"/>
                  </a:lnTo>
                  <a:lnTo>
                    <a:pt x="109943" y="115138"/>
                  </a:lnTo>
                  <a:lnTo>
                    <a:pt x="109943" y="16256"/>
                  </a:lnTo>
                  <a:close/>
                </a:path>
                <a:path w="110490" h="117475">
                  <a:moveTo>
                    <a:pt x="109943" y="0"/>
                  </a:moveTo>
                  <a:lnTo>
                    <a:pt x="27774" y="0"/>
                  </a:lnTo>
                  <a:lnTo>
                    <a:pt x="27774" y="33197"/>
                  </a:lnTo>
                  <a:lnTo>
                    <a:pt x="27160" y="65088"/>
                  </a:lnTo>
                  <a:lnTo>
                    <a:pt x="24725" y="85507"/>
                  </a:lnTo>
                  <a:lnTo>
                    <a:pt x="19582" y="96361"/>
                  </a:lnTo>
                  <a:lnTo>
                    <a:pt x="10845" y="99555"/>
                  </a:lnTo>
                  <a:lnTo>
                    <a:pt x="38800" y="99555"/>
                  </a:lnTo>
                  <a:lnTo>
                    <a:pt x="42417" y="93975"/>
                  </a:lnTo>
                  <a:lnTo>
                    <a:pt x="46794" y="71994"/>
                  </a:lnTo>
                  <a:lnTo>
                    <a:pt x="47637" y="48996"/>
                  </a:lnTo>
                  <a:lnTo>
                    <a:pt x="47637" y="16256"/>
                  </a:lnTo>
                  <a:lnTo>
                    <a:pt x="109943" y="1625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1"/>
            <p:cNvSpPr/>
            <p:nvPr/>
          </p:nvSpPr>
          <p:spPr>
            <a:xfrm>
              <a:off x="8538109" y="6851708"/>
              <a:ext cx="107314" cy="120650"/>
            </a:xfrm>
            <a:custGeom>
              <a:avLst/>
              <a:gdLst/>
              <a:ahLst/>
              <a:cxnLst/>
              <a:rect l="l" t="t" r="r" b="b"/>
              <a:pathLst>
                <a:path w="107315" h="120650">
                  <a:moveTo>
                    <a:pt x="55079" y="0"/>
                  </a:moveTo>
                  <a:lnTo>
                    <a:pt x="33033" y="4355"/>
                  </a:lnTo>
                  <a:lnTo>
                    <a:pt x="15605" y="16481"/>
                  </a:lnTo>
                  <a:lnTo>
                    <a:pt x="4130" y="35050"/>
                  </a:lnTo>
                  <a:lnTo>
                    <a:pt x="0" y="58699"/>
                  </a:lnTo>
                  <a:lnTo>
                    <a:pt x="3875" y="83884"/>
                  </a:lnTo>
                  <a:lnTo>
                    <a:pt x="15433" y="103420"/>
                  </a:lnTo>
                  <a:lnTo>
                    <a:pt x="34568" y="116058"/>
                  </a:lnTo>
                  <a:lnTo>
                    <a:pt x="61175" y="120548"/>
                  </a:lnTo>
                  <a:lnTo>
                    <a:pt x="73205" y="119865"/>
                  </a:lnTo>
                  <a:lnTo>
                    <a:pt x="83585" y="118127"/>
                  </a:lnTo>
                  <a:lnTo>
                    <a:pt x="92354" y="115796"/>
                  </a:lnTo>
                  <a:lnTo>
                    <a:pt x="99555" y="113334"/>
                  </a:lnTo>
                  <a:lnTo>
                    <a:pt x="99555" y="104305"/>
                  </a:lnTo>
                  <a:lnTo>
                    <a:pt x="62090" y="104305"/>
                  </a:lnTo>
                  <a:lnTo>
                    <a:pt x="46842" y="101401"/>
                  </a:lnTo>
                  <a:lnTo>
                    <a:pt x="33778" y="93270"/>
                  </a:lnTo>
                  <a:lnTo>
                    <a:pt x="24653" y="80778"/>
                  </a:lnTo>
                  <a:lnTo>
                    <a:pt x="21221" y="64795"/>
                  </a:lnTo>
                  <a:lnTo>
                    <a:pt x="107010" y="64795"/>
                  </a:lnTo>
                  <a:lnTo>
                    <a:pt x="107010" y="57340"/>
                  </a:lnTo>
                  <a:lnTo>
                    <a:pt x="105976" y="49898"/>
                  </a:lnTo>
                  <a:lnTo>
                    <a:pt x="21221" y="49898"/>
                  </a:lnTo>
                  <a:lnTo>
                    <a:pt x="24033" y="37971"/>
                  </a:lnTo>
                  <a:lnTo>
                    <a:pt x="30675" y="27147"/>
                  </a:lnTo>
                  <a:lnTo>
                    <a:pt x="41000" y="19289"/>
                  </a:lnTo>
                  <a:lnTo>
                    <a:pt x="54864" y="16255"/>
                  </a:lnTo>
                  <a:lnTo>
                    <a:pt x="94067" y="16255"/>
                  </a:lnTo>
                  <a:lnTo>
                    <a:pt x="78051" y="4355"/>
                  </a:lnTo>
                  <a:lnTo>
                    <a:pt x="55079" y="0"/>
                  </a:lnTo>
                  <a:close/>
                </a:path>
                <a:path w="107315" h="120650">
                  <a:moveTo>
                    <a:pt x="99555" y="93459"/>
                  </a:moveTo>
                  <a:lnTo>
                    <a:pt x="93285" y="96964"/>
                  </a:lnTo>
                  <a:lnTo>
                    <a:pt x="83780" y="100491"/>
                  </a:lnTo>
                  <a:lnTo>
                    <a:pt x="72796" y="103214"/>
                  </a:lnTo>
                  <a:lnTo>
                    <a:pt x="62090" y="104305"/>
                  </a:lnTo>
                  <a:lnTo>
                    <a:pt x="99555" y="104305"/>
                  </a:lnTo>
                  <a:lnTo>
                    <a:pt x="99555" y="93459"/>
                  </a:lnTo>
                  <a:close/>
                </a:path>
                <a:path w="107315" h="120650">
                  <a:moveTo>
                    <a:pt x="94067" y="16255"/>
                  </a:moveTo>
                  <a:lnTo>
                    <a:pt x="54864" y="16255"/>
                  </a:lnTo>
                  <a:lnTo>
                    <a:pt x="67725" y="18940"/>
                  </a:lnTo>
                  <a:lnTo>
                    <a:pt x="77546" y="26219"/>
                  </a:lnTo>
                  <a:lnTo>
                    <a:pt x="83814" y="36926"/>
                  </a:lnTo>
                  <a:lnTo>
                    <a:pt x="86017" y="49898"/>
                  </a:lnTo>
                  <a:lnTo>
                    <a:pt x="105976" y="49898"/>
                  </a:lnTo>
                  <a:lnTo>
                    <a:pt x="103848" y="34568"/>
                  </a:lnTo>
                  <a:lnTo>
                    <a:pt x="94251" y="16392"/>
                  </a:lnTo>
                  <a:lnTo>
                    <a:pt x="94067" y="16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2"/>
            <p:cNvSpPr/>
            <p:nvPr/>
          </p:nvSpPr>
          <p:spPr>
            <a:xfrm>
              <a:off x="8661493" y="6854413"/>
              <a:ext cx="102870" cy="115570"/>
            </a:xfrm>
            <a:custGeom>
              <a:avLst/>
              <a:gdLst/>
              <a:ahLst/>
              <a:cxnLst/>
              <a:rect l="l" t="t" r="r" b="b"/>
              <a:pathLst>
                <a:path w="102870" h="115570">
                  <a:moveTo>
                    <a:pt x="19862" y="0"/>
                  </a:moveTo>
                  <a:lnTo>
                    <a:pt x="0" y="0"/>
                  </a:lnTo>
                  <a:lnTo>
                    <a:pt x="0" y="115138"/>
                  </a:lnTo>
                  <a:lnTo>
                    <a:pt x="19862" y="115138"/>
                  </a:lnTo>
                  <a:lnTo>
                    <a:pt x="19862" y="55537"/>
                  </a:lnTo>
                  <a:lnTo>
                    <a:pt x="44430" y="55537"/>
                  </a:lnTo>
                  <a:lnTo>
                    <a:pt x="42443" y="53505"/>
                  </a:lnTo>
                  <a:lnTo>
                    <a:pt x="42891" y="53060"/>
                  </a:lnTo>
                  <a:lnTo>
                    <a:pt x="19862" y="53060"/>
                  </a:lnTo>
                  <a:lnTo>
                    <a:pt x="19862" y="0"/>
                  </a:lnTo>
                  <a:close/>
                </a:path>
                <a:path w="102870" h="115570">
                  <a:moveTo>
                    <a:pt x="44430" y="55537"/>
                  </a:moveTo>
                  <a:lnTo>
                    <a:pt x="20319" y="55537"/>
                  </a:lnTo>
                  <a:lnTo>
                    <a:pt x="77216" y="115138"/>
                  </a:lnTo>
                  <a:lnTo>
                    <a:pt x="102717" y="115138"/>
                  </a:lnTo>
                  <a:lnTo>
                    <a:pt x="44430" y="55537"/>
                  </a:lnTo>
                  <a:close/>
                </a:path>
                <a:path w="102870" h="115570">
                  <a:moveTo>
                    <a:pt x="96393" y="0"/>
                  </a:moveTo>
                  <a:lnTo>
                    <a:pt x="71564" y="0"/>
                  </a:lnTo>
                  <a:lnTo>
                    <a:pt x="20320" y="53060"/>
                  </a:lnTo>
                  <a:lnTo>
                    <a:pt x="42891" y="53060"/>
                  </a:lnTo>
                  <a:lnTo>
                    <a:pt x="963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3"/>
            <p:cNvSpPr/>
            <p:nvPr/>
          </p:nvSpPr>
          <p:spPr>
            <a:xfrm>
              <a:off x="8762924" y="6851708"/>
              <a:ext cx="95885" cy="120650"/>
            </a:xfrm>
            <a:custGeom>
              <a:avLst/>
              <a:gdLst/>
              <a:ahLst/>
              <a:cxnLst/>
              <a:rect l="l" t="t" r="r" b="b"/>
              <a:pathLst>
                <a:path w="95884" h="120650">
                  <a:moveTo>
                    <a:pt x="50571" y="46050"/>
                  </a:moveTo>
                  <a:lnTo>
                    <a:pt x="36095" y="47503"/>
                  </a:lnTo>
                  <a:lnTo>
                    <a:pt x="19442" y="53106"/>
                  </a:lnTo>
                  <a:lnTo>
                    <a:pt x="5710" y="64722"/>
                  </a:lnTo>
                  <a:lnTo>
                    <a:pt x="0" y="84213"/>
                  </a:lnTo>
                  <a:lnTo>
                    <a:pt x="2740" y="99224"/>
                  </a:lnTo>
                  <a:lnTo>
                    <a:pt x="10750" y="110677"/>
                  </a:lnTo>
                  <a:lnTo>
                    <a:pt x="23713" y="117982"/>
                  </a:lnTo>
                  <a:lnTo>
                    <a:pt x="41313" y="120548"/>
                  </a:lnTo>
                  <a:lnTo>
                    <a:pt x="52984" y="118771"/>
                  </a:lnTo>
                  <a:lnTo>
                    <a:pt x="62731" y="114285"/>
                  </a:lnTo>
                  <a:lnTo>
                    <a:pt x="70745" y="108359"/>
                  </a:lnTo>
                  <a:lnTo>
                    <a:pt x="75046" y="104305"/>
                  </a:lnTo>
                  <a:lnTo>
                    <a:pt x="43129" y="104305"/>
                  </a:lnTo>
                  <a:lnTo>
                    <a:pt x="35323" y="102942"/>
                  </a:lnTo>
                  <a:lnTo>
                    <a:pt x="28279" y="98998"/>
                  </a:lnTo>
                  <a:lnTo>
                    <a:pt x="23183" y="92684"/>
                  </a:lnTo>
                  <a:lnTo>
                    <a:pt x="21221" y="84213"/>
                  </a:lnTo>
                  <a:lnTo>
                    <a:pt x="25400" y="71459"/>
                  </a:lnTo>
                  <a:lnTo>
                    <a:pt x="35356" y="64314"/>
                  </a:lnTo>
                  <a:lnTo>
                    <a:pt x="47217" y="61191"/>
                  </a:lnTo>
                  <a:lnTo>
                    <a:pt x="57111" y="60502"/>
                  </a:lnTo>
                  <a:lnTo>
                    <a:pt x="95275" y="60502"/>
                  </a:lnTo>
                  <a:lnTo>
                    <a:pt x="95275" y="50571"/>
                  </a:lnTo>
                  <a:lnTo>
                    <a:pt x="75628" y="50571"/>
                  </a:lnTo>
                  <a:lnTo>
                    <a:pt x="71838" y="49291"/>
                  </a:lnTo>
                  <a:lnTo>
                    <a:pt x="65976" y="47801"/>
                  </a:lnTo>
                  <a:lnTo>
                    <a:pt x="58676" y="46565"/>
                  </a:lnTo>
                  <a:lnTo>
                    <a:pt x="50571" y="46050"/>
                  </a:lnTo>
                  <a:close/>
                </a:path>
                <a:path w="95884" h="120650">
                  <a:moveTo>
                    <a:pt x="95275" y="102260"/>
                  </a:moveTo>
                  <a:lnTo>
                    <a:pt x="77660" y="102260"/>
                  </a:lnTo>
                  <a:lnTo>
                    <a:pt x="77660" y="117843"/>
                  </a:lnTo>
                  <a:lnTo>
                    <a:pt x="95275" y="117843"/>
                  </a:lnTo>
                  <a:lnTo>
                    <a:pt x="95275" y="102260"/>
                  </a:lnTo>
                  <a:close/>
                </a:path>
                <a:path w="95884" h="120650">
                  <a:moveTo>
                    <a:pt x="95275" y="60502"/>
                  </a:moveTo>
                  <a:lnTo>
                    <a:pt x="64795" y="60502"/>
                  </a:lnTo>
                  <a:lnTo>
                    <a:pt x="72694" y="63436"/>
                  </a:lnTo>
                  <a:lnTo>
                    <a:pt x="75628" y="64566"/>
                  </a:lnTo>
                  <a:lnTo>
                    <a:pt x="75628" y="88722"/>
                  </a:lnTo>
                  <a:lnTo>
                    <a:pt x="69023" y="94586"/>
                  </a:lnTo>
                  <a:lnTo>
                    <a:pt x="60726" y="99561"/>
                  </a:lnTo>
                  <a:lnTo>
                    <a:pt x="51755" y="103013"/>
                  </a:lnTo>
                  <a:lnTo>
                    <a:pt x="43129" y="104305"/>
                  </a:lnTo>
                  <a:lnTo>
                    <a:pt x="75046" y="104305"/>
                  </a:lnTo>
                  <a:lnTo>
                    <a:pt x="77216" y="102260"/>
                  </a:lnTo>
                  <a:lnTo>
                    <a:pt x="95275" y="102260"/>
                  </a:lnTo>
                  <a:lnTo>
                    <a:pt x="95275" y="60502"/>
                  </a:lnTo>
                  <a:close/>
                </a:path>
                <a:path w="95884" h="120650">
                  <a:moveTo>
                    <a:pt x="87315" y="16255"/>
                  </a:moveTo>
                  <a:lnTo>
                    <a:pt x="47637" y="16255"/>
                  </a:lnTo>
                  <a:lnTo>
                    <a:pt x="60101" y="17861"/>
                  </a:lnTo>
                  <a:lnTo>
                    <a:pt x="68824" y="22664"/>
                  </a:lnTo>
                  <a:lnTo>
                    <a:pt x="73951" y="30641"/>
                  </a:lnTo>
                  <a:lnTo>
                    <a:pt x="75628" y="41770"/>
                  </a:lnTo>
                  <a:lnTo>
                    <a:pt x="75628" y="50571"/>
                  </a:lnTo>
                  <a:lnTo>
                    <a:pt x="95275" y="50571"/>
                  </a:lnTo>
                  <a:lnTo>
                    <a:pt x="95191" y="46050"/>
                  </a:lnTo>
                  <a:lnTo>
                    <a:pt x="92764" y="26290"/>
                  </a:lnTo>
                  <a:lnTo>
                    <a:pt x="87315" y="16255"/>
                  </a:lnTo>
                  <a:close/>
                </a:path>
                <a:path w="95884" h="120650">
                  <a:moveTo>
                    <a:pt x="50342" y="0"/>
                  </a:moveTo>
                  <a:lnTo>
                    <a:pt x="37798" y="1502"/>
                  </a:lnTo>
                  <a:lnTo>
                    <a:pt x="27008" y="5079"/>
                  </a:lnTo>
                  <a:lnTo>
                    <a:pt x="18629" y="9333"/>
                  </a:lnTo>
                  <a:lnTo>
                    <a:pt x="13322" y="12865"/>
                  </a:lnTo>
                  <a:lnTo>
                    <a:pt x="13322" y="29806"/>
                  </a:lnTo>
                  <a:lnTo>
                    <a:pt x="19543" y="25021"/>
                  </a:lnTo>
                  <a:lnTo>
                    <a:pt x="27179" y="20659"/>
                  </a:lnTo>
                  <a:lnTo>
                    <a:pt x="36466" y="17483"/>
                  </a:lnTo>
                  <a:lnTo>
                    <a:pt x="47637" y="16255"/>
                  </a:lnTo>
                  <a:lnTo>
                    <a:pt x="87315" y="16255"/>
                  </a:lnTo>
                  <a:lnTo>
                    <a:pt x="84834" y="11685"/>
                  </a:lnTo>
                  <a:lnTo>
                    <a:pt x="70891" y="2921"/>
                  </a:lnTo>
                  <a:lnTo>
                    <a:pt x="503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4"/>
            <p:cNvSpPr/>
            <p:nvPr/>
          </p:nvSpPr>
          <p:spPr>
            <a:xfrm>
              <a:off x="8878861" y="6851708"/>
              <a:ext cx="305648" cy="15631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5"/>
            <p:cNvSpPr txBox="1"/>
            <p:nvPr/>
          </p:nvSpPr>
          <p:spPr>
            <a:xfrm>
              <a:off x="6069900" y="6722855"/>
              <a:ext cx="1357630" cy="4216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300" spc="25" dirty="0">
                  <a:latin typeface="TornadoC" pitchFamily="50" charset="0"/>
                  <a:cs typeface="Fedra Sans Alt Pro Normal"/>
                </a:rPr>
                <a:t>8 </a:t>
              </a:r>
              <a:r>
                <a:rPr sz="1300" spc="-70" dirty="0">
                  <a:latin typeface="TornadoC" pitchFamily="50" charset="0"/>
                  <a:cs typeface="Fedra Sans Alt Pro Normal"/>
                </a:rPr>
                <a:t>800</a:t>
              </a:r>
              <a:r>
                <a:rPr sz="1300" spc="-90" dirty="0">
                  <a:latin typeface="TornadoC" pitchFamily="50" charset="0"/>
                  <a:cs typeface="Fedra Sans Alt Pro Normal"/>
                </a:rPr>
                <a:t> </a:t>
              </a:r>
              <a:r>
                <a:rPr sz="1300" spc="50" dirty="0">
                  <a:latin typeface="TornadoC" pitchFamily="50" charset="0"/>
                  <a:cs typeface="Fedra Sans Alt Pro Normal"/>
                </a:rPr>
                <a:t>100•104•7</a:t>
              </a:r>
              <a:endParaRPr sz="1300" dirty="0">
                <a:latin typeface="TornadoC" pitchFamily="50" charset="0"/>
                <a:cs typeface="Fedra Sans Alt Pro Normal"/>
              </a:endParaRPr>
            </a:p>
            <a:p>
              <a:pPr marL="12700">
                <a:lnSpc>
                  <a:spcPct val="100000"/>
                </a:lnSpc>
              </a:pPr>
              <a:r>
                <a:rPr sz="1300" dirty="0">
                  <a:solidFill>
                    <a:srgbClr val="231F20"/>
                  </a:solidFill>
                  <a:latin typeface="Fedra Sans Alt Pro Normal"/>
                  <a:cs typeface="Fedra Sans Alt Pro Normal"/>
                </a:rPr>
                <a:t>telekarta.tv</a:t>
              </a:r>
              <a:endParaRPr sz="1300" dirty="0">
                <a:latin typeface="Fedra Sans Alt Pro Normal"/>
                <a:cs typeface="Fedra Sans Alt Pro Normal"/>
              </a:endParaRPr>
            </a:p>
          </p:txBody>
        </p:sp>
      </p:grpSp>
      <p:sp>
        <p:nvSpPr>
          <p:cNvPr id="151" name="Прямоугольник 150"/>
          <p:cNvSpPr/>
          <p:nvPr/>
        </p:nvSpPr>
        <p:spPr>
          <a:xfrm>
            <a:off x="9961566" y="247645"/>
            <a:ext cx="53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5" dirty="0" smtClean="0">
                <a:solidFill>
                  <a:srgbClr val="231F20"/>
                </a:solidFill>
                <a:latin typeface="+mj-lt"/>
                <a:cs typeface="Fedra Sans Alt Pro Book"/>
              </a:rPr>
              <a:t>85</a:t>
            </a:r>
            <a:r>
              <a:rPr lang="ru-RU" sz="1600" dirty="0" smtClean="0"/>
              <a:t>°</a:t>
            </a:r>
            <a:endParaRPr lang="ru-RU" sz="1600" dirty="0">
              <a:latin typeface="+mj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469900" y="6067425"/>
            <a:ext cx="53467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4500 ₽</a:t>
            </a:r>
            <a:r>
              <a:rPr lang="ru-RU" sz="2800" b="1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spc="10" dirty="0" smtClean="0">
              <a:solidFill>
                <a:srgbClr val="EC008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комплект оборудования*</a:t>
            </a:r>
            <a:r>
              <a:rPr lang="ru-RU" b="1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ru-RU" sz="1000" spc="-5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000" spc="-5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000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При </a:t>
            </a:r>
            <a:r>
              <a:rPr lang="ru-RU" sz="1000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покупке </a:t>
            </a:r>
            <a:r>
              <a:rPr lang="ru-RU" sz="10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офисе продаж «Телекарты</a:t>
            </a:r>
            <a:r>
              <a:rPr lang="ru-RU" sz="10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575300" y="1343026"/>
            <a:ext cx="5118100" cy="601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9"/>
          <p:cNvSpPr txBox="1"/>
          <p:nvPr/>
        </p:nvSpPr>
        <p:spPr>
          <a:xfrm>
            <a:off x="622300" y="504825"/>
            <a:ext cx="4800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spc="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 подключиться к спутниковому ТВ «Телекарта»?</a:t>
            </a:r>
            <a:endParaRPr lang="ru-RU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1900" y="1419225"/>
            <a:ext cx="4038600" cy="467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140970" algn="l"/>
              </a:tabLst>
            </a:pPr>
            <a:r>
              <a:rPr lang="ru-RU" sz="1200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 1. Оставьте коллективную </a:t>
            </a:r>
            <a:r>
              <a:rPr lang="ru-RU" sz="1200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заявку </a:t>
            </a:r>
          </a:p>
          <a:p>
            <a:pPr marL="12700" marR="5080">
              <a:spcBef>
                <a:spcPts val="100"/>
              </a:spcBef>
              <a:tabLst>
                <a:tab pos="140970" algn="l"/>
              </a:tabLst>
            </a:pPr>
            <a:r>
              <a:rPr lang="ru-RU" sz="1200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ru-RU" sz="12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подключение</a:t>
            </a:r>
            <a:r>
              <a:rPr lang="ru-RU" sz="1200" b="1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(только е</a:t>
            </a:r>
            <a:r>
              <a:rPr lang="ru-RU" sz="1200" spc="-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сли ваш населенный пункт находится вне зоны цифрового вещания)</a:t>
            </a:r>
            <a:endParaRPr lang="ru-RU" sz="1200" spc="15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40970" algn="l"/>
              </a:tabLst>
            </a:pP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1. </a:t>
            </a:r>
            <a:r>
              <a:rPr sz="1000" b="0" spc="-1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Заполните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заявку</a:t>
            </a:r>
            <a:r>
              <a:rPr sz="1000" b="0" spc="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подключение </a:t>
            </a:r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спутниковому ТВ «Телекарта» 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передайте 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её в</a:t>
            </a:r>
            <a:r>
              <a:rPr sz="1000" b="0" spc="-4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err="1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администрацию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1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вашего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населенного пункта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000" b="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40970" algn="l"/>
              </a:tabLst>
            </a:pPr>
            <a:r>
              <a:rPr lang="ru-RU" sz="100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2. </a:t>
            </a:r>
            <a:r>
              <a:rPr sz="1000" b="0" spc="-1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Отправьте</a:t>
            </a:r>
            <a:r>
              <a:rPr sz="1000" b="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10" dirty="0" err="1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коллективную</a:t>
            </a:r>
            <a:r>
              <a:rPr sz="1000" b="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заявку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жителей </a:t>
            </a:r>
            <a:r>
              <a:rPr sz="1000" b="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вашего населённого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пункта 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 </a:t>
            </a:r>
            <a:r>
              <a:rPr sz="1000" b="0" spc="-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  <a:r>
              <a:rPr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информационных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  <a:r>
              <a:rPr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связи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Свердловской области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электронный</a:t>
            </a:r>
            <a:r>
              <a:rPr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адрес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 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_________________________.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endParaRPr lang="ru-RU" sz="8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spcBef>
                <a:spcPts val="100"/>
              </a:spcBef>
              <a:tabLst>
                <a:tab pos="140970" algn="l"/>
              </a:tabLst>
            </a:pPr>
            <a:r>
              <a:rPr lang="ru-RU" sz="8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Уточните эту</a:t>
            </a:r>
            <a:r>
              <a:rPr lang="ru-RU" sz="800" b="0" spc="2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информацию</a:t>
            </a:r>
            <a:r>
              <a:rPr lang="ru-RU" sz="800" b="0" spc="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администрации </a:t>
            </a:r>
            <a:r>
              <a:rPr lang="ru-RU" sz="8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вашего </a:t>
            </a:r>
            <a:r>
              <a:rPr lang="ru-RU" sz="8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населённого</a:t>
            </a:r>
            <a:r>
              <a:rPr lang="ru-RU" sz="800" b="0" spc="-4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пункта</a:t>
            </a:r>
            <a:endParaRPr lang="ru-RU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endParaRPr lang="ru-RU" sz="12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endParaRPr lang="ru-RU" sz="1200" spc="-10" dirty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tabLst>
                <a:tab pos="140970" algn="l"/>
              </a:tabLst>
            </a:pPr>
            <a:r>
              <a:rPr lang="ru-RU" sz="12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 2. Самостоятельно обратитесь</a:t>
            </a:r>
            <a:br>
              <a:rPr lang="ru-RU" sz="12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офис </a:t>
            </a:r>
            <a:r>
              <a:rPr lang="ru-RU" sz="12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продаж </a:t>
            </a:r>
            <a:r>
              <a:rPr lang="ru-RU" sz="12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«Телекарты»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40970" algn="l"/>
              </a:tabLst>
            </a:pPr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Екатеринбург, пер. Лобачевского, 1</a:t>
            </a:r>
          </a:p>
          <a:p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+7 (343) 286 24 71, +7 (912) 672 05 05</a:t>
            </a:r>
          </a:p>
          <a:p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ekaterinburg@orion-express.ru</a:t>
            </a:r>
            <a:endParaRPr lang="en-US" sz="100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8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40970" algn="l"/>
              </a:tabLst>
            </a:pPr>
            <a:endParaRPr lang="ru-RU" sz="11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r>
              <a:rPr lang="ru-RU" sz="1200" spc="5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 3. Обратитесь к ближайшему к вам установщику «Телекарты»</a:t>
            </a:r>
            <a:endParaRPr lang="ru-RU" sz="1200" spc="55" dirty="0">
              <a:solidFill>
                <a:srgbClr val="EC008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spcBef>
                <a:spcPts val="600"/>
              </a:spcBef>
              <a:tabLst>
                <a:tab pos="140970" algn="l"/>
              </a:tabLst>
            </a:pP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Узнайте 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контакты  ближайшего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вам</a:t>
            </a:r>
            <a:r>
              <a:rPr lang="ru-RU" sz="1000" b="0" spc="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установщика </a:t>
            </a:r>
            <a:b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сайте </a:t>
            </a:r>
            <a:r>
              <a:rPr lang="en-US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telekarta.tv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или в </a:t>
            </a: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контакт-центре 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«Телекарты»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бесплатному  номеру  </a:t>
            </a:r>
            <a:r>
              <a:rPr lang="ru-RU" sz="1000" b="0" spc="3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</a:t>
            </a:r>
            <a:r>
              <a:rPr lang="ru-RU" sz="1000" b="0" spc="-3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(800) </a:t>
            </a:r>
            <a:r>
              <a:rPr lang="ru-RU" sz="1000" b="0" spc="5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100-104-7</a:t>
            </a:r>
            <a:endParaRPr lang="ru-RU" sz="1000" b="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100" y="6600825"/>
            <a:ext cx="480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Получить ответы на ваши вопросы и узнать больше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информации о </a:t>
            </a:r>
            <a:r>
              <a:rPr lang="ru-RU" sz="1100" b="1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спутниковом  ТВ </a:t>
            </a:r>
            <a:r>
              <a:rPr lang="ru-RU" sz="1100" b="1" spc="-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«Телекарта» вы можете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1100" b="1" spc="-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сайте</a:t>
            </a:r>
            <a:r>
              <a:rPr lang="ru-RU" sz="1100" b="1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telekarta.tv или по номеру  8 (800) 100-104-7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geo.png"/>
          <p:cNvPicPr>
            <a:picLocks noChangeAspect="1"/>
          </p:cNvPicPr>
          <p:nvPr/>
        </p:nvPicPr>
        <p:blipFill>
          <a:blip r:embed="rId4" cstate="print">
            <a:grayscl/>
            <a:lum bright="30000"/>
          </a:blip>
          <a:stretch>
            <a:fillRect/>
          </a:stretch>
        </p:blipFill>
        <p:spPr>
          <a:xfrm>
            <a:off x="622300" y="5153025"/>
            <a:ext cx="476250" cy="476250"/>
          </a:xfrm>
          <a:prstGeom prst="rect">
            <a:avLst/>
          </a:prstGeom>
        </p:spPr>
      </p:pic>
      <p:pic>
        <p:nvPicPr>
          <p:cNvPr id="7" name="Рисунок 6" descr="geo.png"/>
          <p:cNvPicPr>
            <a:picLocks noChangeAspect="1"/>
          </p:cNvPicPr>
          <p:nvPr/>
        </p:nvPicPr>
        <p:blipFill>
          <a:blip r:embed="rId5" cstate="print">
            <a:grayscl/>
            <a:lum bright="30000"/>
          </a:blip>
          <a:stretch>
            <a:fillRect/>
          </a:stretch>
        </p:blipFill>
        <p:spPr>
          <a:xfrm>
            <a:off x="622300" y="3857625"/>
            <a:ext cx="476250" cy="476250"/>
          </a:xfrm>
          <a:prstGeom prst="rect">
            <a:avLst/>
          </a:prstGeom>
        </p:spPr>
      </p:pic>
      <p:pic>
        <p:nvPicPr>
          <p:cNvPr id="8" name="Рисунок 7" descr="geo.png"/>
          <p:cNvPicPr>
            <a:picLocks noChangeAspect="1"/>
          </p:cNvPicPr>
          <p:nvPr/>
        </p:nvPicPr>
        <p:blipFill>
          <a:blip r:embed="rId6" cstate="print">
            <a:grayscl/>
            <a:lum bright="30000"/>
          </a:blip>
          <a:stretch>
            <a:fillRect/>
          </a:stretch>
        </p:blipFill>
        <p:spPr>
          <a:xfrm>
            <a:off x="622300" y="1419225"/>
            <a:ext cx="476250" cy="47625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651500" y="1434465"/>
          <a:ext cx="4800600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048000"/>
              </a:tblGrid>
              <a:tr h="17526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подаче коллективной заявки и/или самостоятельном обращении в офис продаж</a:t>
                      </a:r>
                      <a:r>
                        <a:rPr lang="ru-RU" sz="1200" b="0" spc="5" baseline="0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«</a:t>
                      </a:r>
                      <a:r>
                        <a:rPr lang="ru-RU" sz="1200" b="0" spc="5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Телекарты»</a:t>
                      </a:r>
                      <a:endParaRPr lang="ru-RU" sz="1200" b="0" dirty="0">
                        <a:solidFill>
                          <a:srgbClr val="EC008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spc="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Цена 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комплекта спутникового </a:t>
                      </a:r>
                      <a:r>
                        <a:rPr lang="ru-RU" sz="1000" spc="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ТВ</a:t>
                      </a:r>
                      <a:r>
                        <a:rPr lang="ru-RU" sz="1000" spc="-6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«Телекарта» 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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4 500 ₽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(при покупке </a:t>
                      </a:r>
                      <a:r>
                        <a:rPr lang="ru-RU" sz="1000" b="0" spc="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офисе продаж «Телекарты») </a:t>
                      </a:r>
                      <a:endParaRPr lang="ru-RU" sz="1000" b="0" spc="-5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Получить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информацию об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условиях подключения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 с</a:t>
                      </a:r>
                      <a:r>
                        <a:rPr lang="ru-RU" sz="1000" b="0" spc="-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можете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офисе 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продаж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«Телекарты» 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 с вами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свяжется</a:t>
                      </a:r>
                      <a:r>
                        <a:rPr lang="ru-RU" sz="1000" b="0" spc="-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специалист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«Телекарты»,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если вы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отправляли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коллективную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заявку  на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подключение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10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подключении через установщика «Телекарты»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Вам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будет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подключен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пакет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«Пионер»</a:t>
                      </a:r>
                      <a:r>
                        <a:rPr lang="ru-RU" sz="1000" b="1" spc="-6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85+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телеканалов) </a:t>
                      </a:r>
                    </a:p>
                    <a:p>
                      <a:pPr marL="182563" marR="5080" indent="-1588">
                        <a:buClr>
                          <a:srgbClr val="EC008C"/>
                        </a:buClr>
                        <a:buFontTx/>
                        <a:buNone/>
                        <a:tabLst>
                          <a:tab pos="140970" algn="l"/>
                        </a:tabLst>
                      </a:pPr>
                      <a:r>
                        <a:rPr lang="ru-RU" sz="100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подключении </a:t>
                      </a:r>
                      <a:r>
                        <a:rPr lang="ru-RU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 акции «Смотри за ноль» </a:t>
                      </a:r>
                      <a:r>
                        <a:rPr lang="ru-RU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 </a:t>
                      </a:r>
                      <a:r>
                        <a:rPr lang="en-US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 </a:t>
                      </a:r>
                      <a:r>
                        <a:rPr lang="ru-RU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месяцев бесплатно с даты активации</a:t>
                      </a: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Стоимость комплекта  спутникового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телевидения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«Телекарта»,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также  стоимость услуг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доставке </a:t>
                      </a:r>
                      <a:b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установке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 </a:t>
                      </a:r>
                      <a:r>
                        <a:rPr lang="ru-RU" sz="1000" b="0" spc="-2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всегда можете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узнать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нашего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партнёра-установщика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15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</a:t>
                      </a:r>
                      <a:r>
                        <a:rPr lang="ru-RU" sz="1200" b="0" spc="-10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сли ваш населенный пункт находится вне зоны цифрового вещания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 всегда сможете подключиться на пакет «Социальный» (55+ телеканалов)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buClr>
                          <a:srgbClr val="EC008C"/>
                        </a:buClr>
                        <a:tabLst>
                          <a:tab pos="140970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		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подключении  к спутниковому ТВ «Телекарта» после 01 января 2019 года – </a:t>
                      </a:r>
                      <a:r>
                        <a:rPr lang="ru-RU" sz="1000" i="1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 ₽, до 31 декабря 2018 года включительно – 2 000 ₽ </a:t>
                      </a:r>
                      <a:endParaRPr lang="ru-RU" sz="1000" i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Подключение на пакет «Социальный» возможно только на рекомендованном оборудовании оператора (подробности на сайте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telekarta.tv)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Бесплатное обслуживание на пакете «Социальный» не ограничено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pc="-10" dirty="0" smtClean="0">
                        <a:solidFill>
                          <a:srgbClr val="EC008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00346ED5181489086FA3EE8118B9C" ma:contentTypeVersion="0" ma:contentTypeDescription="Создание документа." ma:contentTypeScope="" ma:versionID="3fcff0e1b47d47be725ba4d20bffc11a">
  <xsd:schema xmlns:xsd="http://www.w3.org/2001/XMLSchema" xmlns:xs="http://www.w3.org/2001/XMLSchema" xmlns:p="http://schemas.microsoft.com/office/2006/metadata/properties" xmlns:ns1="http://schemas.microsoft.com/sharepoint/v3" xmlns:ns2="bcb4b992-8298-4bb4-9783-7d1db5adba34" targetNamespace="http://schemas.microsoft.com/office/2006/metadata/properties" ma:root="true" ma:fieldsID="58bfd712b26106e3370d18c9d24c0557" ns1:_="" ns2:_="">
    <xsd:import namespace="http://schemas.microsoft.com/sharepoint/v3"/>
    <xsd:import namespace="bcb4b992-8298-4bb4-9783-7d1db5adba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Дата начала расписания" ma:description="&quot;Дата начала расписания&quot; — это столбец сайта, созданный средством публикации. Он используется для указания даты и времени первого отображения данной страницы для посетителей сайта." ma:internalName="PublishingStartDate">
      <xsd:simpleType>
        <xsd:restriction base="dms:Unknown"/>
      </xsd:simpleType>
    </xsd:element>
    <xsd:element name="PublishingExpirationDate" ma:index="12" nillable="true" ma:displayName="Дата окончания расписания" ma:description="&quot;Дата окончания расписания&quot; — это столбец сайта, созданный средством публикации. Он используется для указания даты и времени прекращения отображения данной страницы для посетителей сайта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4b992-8298-4bb4-9783-7d1db5adba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cb4b992-8298-4bb4-9783-7d1db5adba34">4WTMZHPRWD6T-193599797-54343</_dlc_DocId>
    <_dlc_DocIdUrl xmlns="bcb4b992-8298-4bb4-9783-7d1db5adba34">
      <Url>http://portal/dep/dis/_layouts/15/DocIdRedir.aspx?ID=4WTMZHPRWD6T-193599797-54343</Url>
      <Description>4WTMZHPRWD6T-193599797-54343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A47ACED-2D17-46F9-9412-8716267C7280}"/>
</file>

<file path=customXml/itemProps2.xml><?xml version="1.0" encoding="utf-8"?>
<ds:datastoreItem xmlns:ds="http://schemas.openxmlformats.org/officeDocument/2006/customXml" ds:itemID="{973644B7-21BB-4A34-8C3D-38DE5A69711D}"/>
</file>

<file path=customXml/itemProps3.xml><?xml version="1.0" encoding="utf-8"?>
<ds:datastoreItem xmlns:ds="http://schemas.openxmlformats.org/officeDocument/2006/customXml" ds:itemID="{68A610CA-E332-4795-97E3-B8F00C0EF870}"/>
</file>

<file path=customXml/itemProps4.xml><?xml version="1.0" encoding="utf-8"?>
<ds:datastoreItem xmlns:ds="http://schemas.openxmlformats.org/officeDocument/2006/customXml" ds:itemID="{DC96804C-0AD7-4E6C-9A31-FB76162EB8D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376</Words>
  <Application>Microsoft Office PowerPoint</Application>
  <PresentationFormat>Произвольный</PresentationFormat>
  <Paragraphs>48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Жичин Дмитрий Владимирович</dc:creator>
  <cp:lastModifiedBy>Жичин</cp:lastModifiedBy>
  <cp:revision>35</cp:revision>
  <dcterms:created xsi:type="dcterms:W3CDTF">2019-02-06T13:26:39Z</dcterms:created>
  <dcterms:modified xsi:type="dcterms:W3CDTF">2019-03-05T10:43:49Z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2019-02-06T00:00:00Z</vt:filetime>
  </property>
  <property fmtid="{D5CDD505-2E9C-101B-9397-08002B2CF9AE}" pid="5" name="_dlc_DocIdItemGuid">
    <vt:lpwstr>022a4930-018b-404a-9752-de31d2705347</vt:lpwstr>
  </property>
  <property fmtid="{D5CDD505-2E9C-101B-9397-08002B2CF9AE}" pid="6" name="ContentTypeId">
    <vt:lpwstr>0x01010061900346ED5181489086FA3EE8118B9C</vt:lpwstr>
  </property>
</Properties>
</file>